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Default Extension="gif" ContentType="image/gif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</p:sldMasterIdLst>
  <p:sldIdLst>
    <p:sldId id="256" r:id="rId2"/>
    <p:sldId id="270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71" r:id="rId11"/>
    <p:sldId id="266" r:id="rId12"/>
    <p:sldId id="267" r:id="rId13"/>
    <p:sldId id="275" r:id="rId14"/>
    <p:sldId id="274" r:id="rId15"/>
    <p:sldId id="268" r:id="rId16"/>
    <p:sldId id="273" r:id="rId17"/>
    <p:sldId id="272" r:id="rId18"/>
    <p:sldId id="257" r:id="rId19"/>
    <p:sldId id="269" r:id="rId20"/>
    <p:sldId id="277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Grid="0" snapToObjects="1">
      <p:cViewPr varScale="1">
        <p:scale>
          <a:sx n="156" d="100"/>
          <a:sy n="156" d="100"/>
        </p:scale>
        <p:origin x="-32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14" Type="http://schemas.openxmlformats.org/officeDocument/2006/relationships/slide" Target="slides/slide13.xml"/><Relationship Id="rId23" Type="http://schemas.openxmlformats.org/officeDocument/2006/relationships/presProps" Target="presProps.xml"/><Relationship Id="rId4" Type="http://schemas.openxmlformats.org/officeDocument/2006/relationships/slide" Target="slides/slide3.xml"/><Relationship Id="rId26" Type="http://schemas.openxmlformats.org/officeDocument/2006/relationships/tableStyles" Target="tableStyles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printerSettings" Target="printerSettings/printerSettings1.bin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TitlePage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191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676401"/>
            <a:ext cx="8001000" cy="2424766"/>
          </a:xfrm>
        </p:spPr>
        <p:txBody>
          <a:bodyPr anchor="b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419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61E62-1692-4CFD-A7CF-9E27E868E37E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07595-97EA-4E96-B0BE-D93C477AE1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2305050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8" descr="parAvi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08222">
            <a:off x="6797675" y="538163"/>
            <a:ext cx="18081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434609"/>
            <a:ext cx="3749040" cy="1709928"/>
          </a:xfrm>
        </p:spPr>
        <p:txBody>
          <a:bodyPr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2551176"/>
            <a:ext cx="3749040" cy="3145536"/>
          </a:xfrm>
        </p:spPr>
        <p:txBody>
          <a:bodyPr rtlCol="0">
            <a:normAutofit/>
          </a:bodyPr>
          <a:lstStyle>
            <a:lvl1pPr marL="0" indent="0">
              <a:spcAft>
                <a:spcPts val="10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50174">
            <a:off x="4827538" y="836203"/>
            <a:ext cx="3657600" cy="493776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EEA6C-1FB4-4843-A2D3-DEE0B33493AE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3EAF8-6162-489E-8C58-F49192E00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TitlePage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short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25" y="4665663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55093">
            <a:off x="2359666" y="458370"/>
            <a:ext cx="4424669" cy="3079124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6843F-A4D9-4EE6-8FBC-67E9601F60D5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22CB1-B8C1-4301-A069-C941094062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TitlePage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parAvi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08222">
            <a:off x="6835775" y="279400"/>
            <a:ext cx="1695450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25" y="4665663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10" descr="parAvi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785255">
            <a:off x="2865438" y="3182938"/>
            <a:ext cx="1697037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150321">
            <a:off x="4329929" y="546774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317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80673">
            <a:off x="699762" y="451178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6381C-7DF8-40B6-8FA2-CB4C998654B0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C6105-633E-4D61-9DA9-8A6A01A4A4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TitlePage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3480" y="4800600"/>
            <a:ext cx="3246120" cy="1188720"/>
          </a:xfrm>
        </p:spPr>
        <p:txBody>
          <a:bodyPr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415567" y="369110"/>
            <a:ext cx="3794703" cy="272976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0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0973137">
            <a:off x="530124" y="631160"/>
            <a:ext cx="3837559" cy="2604282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 rot="470783">
            <a:off x="708565" y="3070624"/>
            <a:ext cx="3918749" cy="282751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114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 rot="21240000">
            <a:off x="4717562" y="3396154"/>
            <a:ext cx="3474720" cy="1097280"/>
          </a:xfr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2D4B1-67E5-41F1-AC84-8CB81E214875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F800D-305E-4279-AAB9-419F3F2B6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arAvi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08222">
            <a:off x="7427913" y="2619375"/>
            <a:ext cx="158115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pictureStamp-Fram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22260">
            <a:off x="6338888" y="604838"/>
            <a:ext cx="1611312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pictureStamp-Fram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22260">
            <a:off x="4891088" y="985838"/>
            <a:ext cx="1611312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4876800"/>
            <a:ext cx="3048000" cy="1188720"/>
          </a:xfrm>
        </p:spPr>
        <p:txBody>
          <a:bodyPr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 rot="247118">
            <a:off x="5075220" y="1165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 rot="271248">
            <a:off x="6523020" y="784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519045" y="2873698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193488">
            <a:off x="610678" y="450635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 rot="21240000">
            <a:off x="455724" y="3551615"/>
            <a:ext cx="3474720" cy="1097280"/>
          </a:xfr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58007-94CD-4BB5-98BC-159EE62E7417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FB9A0-384E-4A4D-BA18-89CE2CE0DF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2286000" indent="-457200">
              <a:defRPr/>
            </a:lvl6pPr>
            <a:lvl7pPr marL="2286000" indent="-457200">
              <a:defRPr/>
            </a:lvl7pPr>
            <a:lvl8pPr marL="2286000" indent="-457200">
              <a:defRPr/>
            </a:lvl8pPr>
            <a:lvl9pPr marL="2286000" indent="-45720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F36A1-4BE0-4F31-AEEA-3EDEF889DB24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4AD6B-EF20-4D9A-A1C3-CDE7D10D8A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ertical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3513" y="1562100"/>
            <a:ext cx="152400" cy="37338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634" y="577849"/>
            <a:ext cx="1882589" cy="5461001"/>
          </a:xfrm>
        </p:spPr>
        <p:txBody>
          <a:bodyPr vert="eaVert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4" y="577849"/>
            <a:ext cx="5768788" cy="546100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97496-AE3E-48A7-9A50-55C99302CD84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F5DDE-A5F8-4427-8FFF-E7A68886FC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35D1C-BCC9-47E9-B60F-121C1F58F16A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C5228-D553-496F-B233-0B4BF6B206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Slide with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TitlePage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572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9" descr="pictureStamp-Fram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366660">
            <a:off x="5138738" y="600075"/>
            <a:ext cx="1609725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pictureStamp-Fram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329776">
            <a:off x="2073275" y="555625"/>
            <a:ext cx="1609725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 descr="pictureStamp-Fram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51790">
            <a:off x="3592513" y="936625"/>
            <a:ext cx="1609725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2057401"/>
            <a:ext cx="8001000" cy="2424766"/>
          </a:xfrm>
        </p:spPr>
        <p:txBody>
          <a:bodyPr anchor="b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800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 rot="21254634">
            <a:off x="2256146" y="735839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5"/>
          </p:nvPr>
        </p:nvSpPr>
        <p:spPr>
          <a:xfrm rot="21315648">
            <a:off x="5321748" y="780292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7"/>
          </p:nvPr>
        </p:nvSpPr>
        <p:spPr>
          <a:xfrm rot="100778">
            <a:off x="3775337" y="1116468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6977E-64B6-425E-9413-9050EA995D34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A31F1-B0FA-4F30-8060-8EDA3D3CF7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3528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282700"/>
            <a:ext cx="8001000" cy="1917700"/>
          </a:xfrm>
        </p:spPr>
        <p:txBody>
          <a:bodyPr anchor="b">
            <a:noAutofit/>
          </a:bodyPr>
          <a:lstStyle>
            <a:lvl1pPr algn="ctr">
              <a:defRPr sz="5600" b="0" cap="none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3644153"/>
            <a:ext cx="8001000" cy="833718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DC907-B823-49B0-9EEF-7B7E13603C69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297B9-4A65-4503-90F1-87C9D07FDD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346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F86DB-12FE-4E4E-B495-F3188BF3FF7F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1CD73-F341-4D88-8EB5-97E01A43C7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874838"/>
            <a:ext cx="3749040" cy="639762"/>
          </a:xfrm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460" y="1874838"/>
            <a:ext cx="3749040" cy="639762"/>
          </a:xfrm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346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DABE5-5C75-4877-8AB4-71B1027BD292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72D6A-1D70-48B7-82AD-0BB1C41E8D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89E69-7CE3-4ECD-B3D0-FDF69A2D401E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D7506-9AA0-4C35-B803-FB5E6D37CB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BEF99-CFC9-4989-BD59-812EBC088C26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51C26-92A2-40C1-839D-3683E03256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2305050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153" y="443752"/>
            <a:ext cx="3749040" cy="1707777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7494" y="430306"/>
            <a:ext cx="3749040" cy="560854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2000"/>
            </a:lvl6pPr>
            <a:lvl7pPr marL="2290763" indent="-461963">
              <a:defRPr sz="2000"/>
            </a:lvl7pPr>
            <a:lvl8pPr marL="2290763" indent="-461963">
              <a:defRPr sz="2000"/>
            </a:lvl8pPr>
            <a:lvl9pPr marL="2290763" indent="-461963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153" y="2554940"/>
            <a:ext cx="3749040" cy="3146613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53640-4E2A-4290-8583-413A7C4B0426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A7035-B1F1-431D-B49C-80C6555AC3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slideLayout" Target="../slideLayouts/slideLayout1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18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TextPageOverlay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" y="615950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571500" y="274638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71500" y="1905000"/>
            <a:ext cx="8001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72100" y="615950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D91557B-4438-49B6-AA80-EDA639ED39D9}" type="datetimeFigureOut">
              <a:rPr lang="en-US"/>
              <a:pPr>
                <a:defRPr/>
              </a:pPr>
              <a:t>3/5/13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6538" y="6159500"/>
            <a:ext cx="10509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E60A9A9-13CB-4878-9BC1-6FE4E20DF2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76" r:id="rId7"/>
    <p:sldLayoutId id="2147483675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</p:sldLayoutIdLst>
  <p:txStyles>
    <p:titleStyle>
      <a:lvl1pPr algn="ctr" rtl="0" fontAlgn="base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ＭＳ Ｐゴシック" pitchFamily="-123" charset="-128"/>
          <a:cs typeface="ＭＳ Ｐゴシック" pitchFamily="-123" charset="-128"/>
        </a:defRPr>
      </a:lvl1pPr>
      <a:lvl2pPr algn="ctr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sto MT" pitchFamily="-123" charset="0"/>
          <a:ea typeface="ＭＳ Ｐゴシック" pitchFamily="-123" charset="-128"/>
          <a:cs typeface="ＭＳ Ｐゴシック" pitchFamily="-123" charset="-128"/>
        </a:defRPr>
      </a:lvl2pPr>
      <a:lvl3pPr algn="ctr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sto MT" pitchFamily="-123" charset="0"/>
          <a:ea typeface="ＭＳ Ｐゴシック" pitchFamily="-123" charset="-128"/>
          <a:cs typeface="ＭＳ Ｐゴシック" pitchFamily="-123" charset="-128"/>
        </a:defRPr>
      </a:lvl3pPr>
      <a:lvl4pPr algn="ctr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sto MT" pitchFamily="-123" charset="0"/>
          <a:ea typeface="ＭＳ Ｐゴシック" pitchFamily="-123" charset="-128"/>
          <a:cs typeface="ＭＳ Ｐゴシック" pitchFamily="-123" charset="-128"/>
        </a:defRPr>
      </a:lvl4pPr>
      <a:lvl5pPr algn="ctr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sto MT" pitchFamily="-123" charset="0"/>
          <a:ea typeface="ＭＳ Ｐゴシック" pitchFamily="-123" charset="-128"/>
          <a:cs typeface="ＭＳ Ｐゴシック" pitchFamily="-123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sto MT" pitchFamily="-123" charset="0"/>
          <a:ea typeface="ＭＳ Ｐゴシック" pitchFamily="-123" charset="-128"/>
          <a:cs typeface="ＭＳ Ｐゴシック" pitchFamily="-123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sto MT" pitchFamily="-123" charset="0"/>
          <a:ea typeface="ＭＳ Ｐゴシック" pitchFamily="-123" charset="-128"/>
          <a:cs typeface="ＭＳ Ｐゴシック" pitchFamily="-123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sto MT" pitchFamily="-123" charset="0"/>
          <a:ea typeface="ＭＳ Ｐゴシック" pitchFamily="-123" charset="-128"/>
          <a:cs typeface="ＭＳ Ｐゴシック" pitchFamily="-123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sto MT" pitchFamily="-123" charset="0"/>
          <a:ea typeface="ＭＳ Ｐゴシック" pitchFamily="-123" charset="-128"/>
          <a:cs typeface="ＭＳ Ｐゴシック" pitchFamily="-123" charset="-128"/>
        </a:defRPr>
      </a:lvl9pPr>
    </p:titleStyle>
    <p:bodyStyle>
      <a:lvl1pPr marL="457200" indent="-457200" algn="l" rtl="0" fontAlgn="base">
        <a:spcBef>
          <a:spcPct val="0"/>
        </a:spcBef>
        <a:spcAft>
          <a:spcPts val="2000"/>
        </a:spcAft>
        <a:buFont typeface="Wingdings 2" pitchFamily="-123" charset="2"/>
        <a:buChar char=""/>
        <a:defRPr sz="2400" kern="1200">
          <a:solidFill>
            <a:schemeClr val="tx1"/>
          </a:solidFill>
          <a:latin typeface="+mn-lt"/>
          <a:ea typeface="ＭＳ Ｐゴシック" pitchFamily="-123" charset="-128"/>
          <a:cs typeface="ＭＳ Ｐゴシック" pitchFamily="-123" charset="-128"/>
        </a:defRPr>
      </a:lvl1pPr>
      <a:lvl2pPr marL="914400" indent="-457200" algn="l" rtl="0" fontAlgn="base">
        <a:spcBef>
          <a:spcPct val="0"/>
        </a:spcBef>
        <a:spcAft>
          <a:spcPts val="1000"/>
        </a:spcAft>
        <a:buClr>
          <a:schemeClr val="bg2"/>
        </a:buClr>
        <a:buFont typeface="Wingdings 2" pitchFamily="-123" charset="2"/>
        <a:buChar char=""/>
        <a:defRPr sz="22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2pPr>
      <a:lvl3pPr marL="1371600" indent="-457200" algn="l" rtl="0" fontAlgn="base">
        <a:spcBef>
          <a:spcPct val="0"/>
        </a:spcBef>
        <a:spcAft>
          <a:spcPts val="1000"/>
        </a:spcAft>
        <a:buFont typeface="Wingdings 2" pitchFamily="-123" charset="2"/>
        <a:buChar char="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3pPr>
      <a:lvl4pPr marL="1828800" indent="-457200" algn="l" rtl="0" fontAlgn="base">
        <a:spcBef>
          <a:spcPct val="0"/>
        </a:spcBef>
        <a:spcAft>
          <a:spcPts val="1000"/>
        </a:spcAft>
        <a:buClr>
          <a:schemeClr val="bg2"/>
        </a:buClr>
        <a:buFont typeface="Wingdings 2" pitchFamily="-123" charset="2"/>
        <a:buChar char=""/>
        <a:defRPr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4pPr>
      <a:lvl5pPr marL="2286000" indent="-457200" algn="l" rtl="0" fontAlgn="base">
        <a:spcBef>
          <a:spcPct val="0"/>
        </a:spcBef>
        <a:spcAft>
          <a:spcPts val="1000"/>
        </a:spcAft>
        <a:buFont typeface="Wingdings 2" pitchFamily="-123" charset="2"/>
        <a:buChar char=""/>
        <a:defRPr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5pPr>
      <a:lvl6pPr marL="2743200" indent="-461963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ts val="0"/>
        </a:spcBef>
        <a:spcAft>
          <a:spcPts val="600"/>
        </a:spcAft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ts val="0"/>
        </a:spcBef>
        <a:spcAft>
          <a:spcPts val="600"/>
        </a:spcAft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ctrTitle"/>
          </p:nvPr>
        </p:nvSpPr>
        <p:spPr>
          <a:xfrm>
            <a:off x="571500" y="1676400"/>
            <a:ext cx="8001000" cy="2424113"/>
          </a:xfrm>
        </p:spPr>
        <p:txBody>
          <a:bodyPr/>
          <a:lstStyle/>
          <a:p>
            <a:r>
              <a:rPr lang="en-US" smtClean="0"/>
              <a:t>Question: Were feudal manors self-sufficient?</a:t>
            </a:r>
          </a:p>
        </p:txBody>
      </p:sp>
      <p:sp>
        <p:nvSpPr>
          <p:cNvPr id="18434" name="Subtitle 2"/>
          <p:cNvSpPr>
            <a:spLocks noGrp="1"/>
          </p:cNvSpPr>
          <p:nvPr>
            <p:ph type="subTitle" idx="1"/>
          </p:nvPr>
        </p:nvSpPr>
        <p:spPr>
          <a:xfrm>
            <a:off x="571500" y="4419600"/>
            <a:ext cx="8001000" cy="2438400"/>
          </a:xfrm>
        </p:spPr>
        <p:txBody>
          <a:bodyPr/>
          <a:lstStyle/>
          <a:p>
            <a:pPr>
              <a:spcAft>
                <a:spcPct val="0"/>
              </a:spcAft>
            </a:pPr>
            <a:endParaRPr lang="en-US" sz="3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Feudal Manor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350838" y="1905000"/>
            <a:ext cx="8224837" cy="4114800"/>
          </a:xfrm>
        </p:spPr>
        <p:txBody>
          <a:bodyPr/>
          <a:lstStyle/>
          <a:p>
            <a:r>
              <a:rPr lang="en-US" sz="2600" b="1" smtClean="0"/>
              <a:t>Manor</a:t>
            </a:r>
            <a:r>
              <a:rPr lang="en-US" sz="2600" smtClean="0"/>
              <a:t>- the Lord’s estate, a unit of land where the Lord lives including the peasant village and surrounding land</a:t>
            </a:r>
          </a:p>
          <a:p>
            <a:r>
              <a:rPr lang="en-US" sz="2600" b="1" smtClean="0"/>
              <a:t>Self-sufficient</a:t>
            </a:r>
            <a:r>
              <a:rPr lang="en-US" sz="2600" smtClean="0"/>
              <a:t>- Capable of providing for one’s own needs</a:t>
            </a:r>
          </a:p>
          <a:p>
            <a:r>
              <a:rPr lang="en-US" sz="2600" smtClean="0"/>
              <a:t>Think about the basic needs of people living on a feudal manor. Working in groups of two or three, come up with a list of what a </a:t>
            </a:r>
            <a:r>
              <a:rPr lang="en-US" sz="2600" b="1" smtClean="0"/>
              <a:t>manor</a:t>
            </a:r>
            <a:r>
              <a:rPr lang="en-US" sz="2600" smtClean="0"/>
              <a:t> would need to have/provide in order to be completely </a:t>
            </a:r>
            <a:r>
              <a:rPr lang="en-US" sz="2600" b="1" smtClean="0"/>
              <a:t>self-sufficient</a:t>
            </a:r>
            <a:r>
              <a:rPr lang="en-US" sz="2600" smtClean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a_medieval_mano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963" y="95250"/>
            <a:ext cx="9458326" cy="662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516" y="5573193"/>
            <a:ext cx="5001625" cy="1143000"/>
          </a:xfrm>
        </p:spPr>
        <p:txBody>
          <a:bodyPr rtlCol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n/>
                <a:ea typeface="+mj-ea"/>
                <a:cs typeface="+mj-cs"/>
              </a:rPr>
              <a:t>Feudal Manor</a:t>
            </a:r>
            <a:endParaRPr lang="en-US" b="1" dirty="0">
              <a:ln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516" y="5573193"/>
            <a:ext cx="5001625" cy="1143000"/>
          </a:xfrm>
        </p:spPr>
        <p:txBody>
          <a:bodyPr rtlCol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n/>
                <a:ea typeface="+mj-ea"/>
                <a:cs typeface="+mj-cs"/>
              </a:rPr>
              <a:t>Feudal Manor</a:t>
            </a:r>
            <a:endParaRPr lang="en-US" b="1" dirty="0">
              <a:ln/>
              <a:ea typeface="+mj-ea"/>
              <a:cs typeface="+mj-cs"/>
            </a:endParaRPr>
          </a:p>
        </p:txBody>
      </p:sp>
      <p:pic>
        <p:nvPicPr>
          <p:cNvPr id="29698" name="Picture 3" descr="Manorchar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"/>
            <a:ext cx="9144000" cy="668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Manor diagram.pd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525" y="-1588"/>
            <a:ext cx="782955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516" y="5573193"/>
            <a:ext cx="5001625" cy="1143000"/>
          </a:xfrm>
        </p:spPr>
        <p:txBody>
          <a:bodyPr rtlCol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n/>
                <a:ea typeface="+mj-ea"/>
                <a:cs typeface="+mj-cs"/>
              </a:rPr>
              <a:t>Feudal Manor</a:t>
            </a:r>
            <a:endParaRPr lang="en-US" b="1" dirty="0">
              <a:ln/>
              <a:ea typeface="+mj-ea"/>
              <a:cs typeface="+mj-cs"/>
            </a:endParaRPr>
          </a:p>
        </p:txBody>
      </p:sp>
      <p:pic>
        <p:nvPicPr>
          <p:cNvPr id="31746" name="Picture 2" descr="feudal manor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3850" y="85725"/>
            <a:ext cx="10196513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5" descr="1024px-IMot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1648" y="33317"/>
            <a:ext cx="5001625" cy="1143000"/>
          </a:xfrm>
        </p:spPr>
        <p:txBody>
          <a:bodyPr rtlCol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n/>
                <a:ea typeface="+mj-ea"/>
                <a:cs typeface="+mj-cs"/>
              </a:rPr>
              <a:t>Manor House</a:t>
            </a:r>
            <a:endParaRPr lang="en-US" b="1" dirty="0">
              <a:ln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castle cropped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5600"/>
            <a:ext cx="91440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79122" y="355600"/>
            <a:ext cx="5001625" cy="1143000"/>
          </a:xfrm>
        </p:spPr>
        <p:txBody>
          <a:bodyPr rtlCol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n/>
                <a:ea typeface="+mj-ea"/>
                <a:cs typeface="+mj-cs"/>
              </a:rPr>
              <a:t>Lord’s Castle</a:t>
            </a:r>
            <a:endParaRPr lang="en-US" b="1" dirty="0">
              <a:ln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Gocsej_village_house_backyard_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73193"/>
            <a:ext cx="5001625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j-ea"/>
                <a:cs typeface="+mj-cs"/>
              </a:rPr>
              <a:t>Peasant Village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Life of Peasants/Serfs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325" y="1981200"/>
            <a:ext cx="4659313" cy="448310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Bef>
                <a:spcPts val="0"/>
              </a:spcBef>
              <a:buFont typeface="Wingdings 2" pitchFamily="18" charset="2"/>
              <a:buChar char=""/>
              <a:defRPr/>
            </a:pPr>
            <a:r>
              <a:rPr lang="en-US" sz="2800" dirty="0" smtClean="0">
                <a:ea typeface="+mn-ea"/>
                <a:cs typeface="+mn-cs"/>
              </a:rPr>
              <a:t>Most worked as farmers</a:t>
            </a:r>
          </a:p>
          <a:p>
            <a:pPr fontAlgn="auto">
              <a:spcBef>
                <a:spcPts val="0"/>
              </a:spcBef>
              <a:buFont typeface="Wingdings 2" pitchFamily="18" charset="2"/>
              <a:buChar char=""/>
              <a:defRPr/>
            </a:pPr>
            <a:r>
              <a:rPr lang="en-US" sz="2800" dirty="0" smtClean="0">
                <a:ea typeface="+mn-ea"/>
                <a:cs typeface="+mn-cs"/>
              </a:rPr>
              <a:t>Men women children all worked, simple tools</a:t>
            </a:r>
          </a:p>
          <a:p>
            <a:pPr fontAlgn="auto">
              <a:spcBef>
                <a:spcPts val="0"/>
              </a:spcBef>
              <a:buFont typeface="Wingdings 2" pitchFamily="18" charset="2"/>
              <a:buChar char=""/>
              <a:defRPr/>
            </a:pPr>
            <a:r>
              <a:rPr lang="en-US" sz="2800" dirty="0" smtClean="0">
                <a:ea typeface="+mn-ea"/>
                <a:cs typeface="+mn-cs"/>
              </a:rPr>
              <a:t>Lived in one-room huts with dirt floors</a:t>
            </a:r>
          </a:p>
          <a:p>
            <a:pPr fontAlgn="auto">
              <a:spcBef>
                <a:spcPts val="0"/>
              </a:spcBef>
              <a:buFont typeface="Wingdings 2" pitchFamily="18" charset="2"/>
              <a:buChar char=""/>
              <a:defRPr/>
            </a:pPr>
            <a:r>
              <a:rPr lang="en-US" sz="2800" dirty="0" smtClean="0">
                <a:ea typeface="+mn-ea"/>
                <a:cs typeface="+mn-cs"/>
              </a:rPr>
              <a:t>Ate mostly grain, almost never ate meat</a:t>
            </a:r>
          </a:p>
          <a:p>
            <a:pPr fontAlgn="auto">
              <a:spcBef>
                <a:spcPts val="0"/>
              </a:spcBef>
              <a:buFont typeface="Wingdings 2" pitchFamily="18" charset="2"/>
              <a:buChar char=""/>
              <a:defRPr/>
            </a:pPr>
            <a:r>
              <a:rPr lang="en-US" sz="2800" dirty="0" smtClean="0">
                <a:ea typeface="+mn-ea"/>
                <a:cs typeface="+mn-cs"/>
              </a:rPr>
              <a:t>Disease was common</a:t>
            </a:r>
          </a:p>
          <a:p>
            <a:pPr fontAlgn="auto">
              <a:spcBef>
                <a:spcPts val="0"/>
              </a:spcBef>
              <a:buFont typeface="Wingdings 2" pitchFamily="18" charset="2"/>
              <a:buChar char=""/>
              <a:defRPr/>
            </a:pPr>
            <a:r>
              <a:rPr lang="en-US" sz="2800" dirty="0" smtClean="0">
                <a:ea typeface="+mn-ea"/>
                <a:cs typeface="+mn-cs"/>
              </a:rPr>
              <a:t>Most did not live past 40</a:t>
            </a:r>
            <a:endParaRPr lang="en-US" sz="2800" dirty="0">
              <a:ea typeface="+mn-ea"/>
              <a:cs typeface="+mn-cs"/>
            </a:endParaRPr>
          </a:p>
        </p:txBody>
      </p:sp>
      <p:pic>
        <p:nvPicPr>
          <p:cNvPr id="35843" name="Picture 4" descr="peasant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6638" y="1785938"/>
            <a:ext cx="4297362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 descr="serfs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800"/>
            <a:ext cx="9144000" cy="674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knights battle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3"/>
            <a:ext cx="9109075" cy="592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Village Church</a:t>
            </a:r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>
          <a:xfrm>
            <a:off x="187325" y="1981200"/>
            <a:ext cx="4659313" cy="4483100"/>
          </a:xfrm>
        </p:spPr>
        <p:txBody>
          <a:bodyPr/>
          <a:lstStyle/>
          <a:p>
            <a:r>
              <a:rPr lang="en-US" sz="2800" smtClean="0"/>
              <a:t>Central to medieval life</a:t>
            </a:r>
          </a:p>
          <a:p>
            <a:r>
              <a:rPr lang="en-US" sz="2800" smtClean="0"/>
              <a:t>Birth, Marriage, Death all connected to the church</a:t>
            </a:r>
          </a:p>
          <a:p>
            <a:r>
              <a:rPr lang="en-US" sz="2800" smtClean="0"/>
              <a:t>Run by Parish Priest</a:t>
            </a:r>
          </a:p>
          <a:p>
            <a:r>
              <a:rPr lang="en-US" sz="2800" smtClean="0"/>
              <a:t>Christians required to pay a </a:t>
            </a:r>
            <a:r>
              <a:rPr lang="en-US" sz="2800" b="1" smtClean="0"/>
              <a:t>tithe</a:t>
            </a:r>
            <a:r>
              <a:rPr lang="en-US" sz="2800" smtClean="0"/>
              <a:t> (tenth of their income) to support the local church</a:t>
            </a:r>
          </a:p>
        </p:txBody>
      </p:sp>
      <p:pic>
        <p:nvPicPr>
          <p:cNvPr id="37891" name="Picture 5" descr="village church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6638" y="2141538"/>
            <a:ext cx="44196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 noChangeArrowheads="1"/>
          </p:cNvSpPr>
          <p:nvPr/>
        </p:nvSpPr>
        <p:spPr bwMode="auto">
          <a:xfrm>
            <a:off x="304800" y="990600"/>
            <a:ext cx="8610600" cy="5562600"/>
          </a:xfrm>
          <a:prstGeom prst="rect">
            <a:avLst/>
          </a:prstGeom>
          <a:solidFill>
            <a:srgbClr val="008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sto MT" pitchFamily="-123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189038" y="3216275"/>
            <a:ext cx="66167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THE </a:t>
            </a: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KING</a:t>
            </a: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/>
                <a:ea typeface="+mn-ea"/>
                <a:cs typeface="+mn-cs"/>
              </a:rPr>
              <a:t>’</a:t>
            </a: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S </a:t>
            </a: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LAND</a:t>
            </a:r>
          </a:p>
        </p:txBody>
      </p:sp>
      <p:sp>
        <p:nvSpPr>
          <p:cNvPr id="20483" name="Text Box 192"/>
          <p:cNvSpPr txBox="1">
            <a:spLocks noChangeArrowheads="1"/>
          </p:cNvSpPr>
          <p:nvPr/>
        </p:nvSpPr>
        <p:spPr bwMode="auto">
          <a:xfrm>
            <a:off x="3432175" y="90488"/>
            <a:ext cx="2289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u="sng">
                <a:latin typeface="Tahoma" pitchFamily="-123" charset="0"/>
              </a:rPr>
              <a:t>Manorial Divisions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ChangeArrowheads="1"/>
          </p:cNvSpPr>
          <p:nvPr/>
        </p:nvSpPr>
        <p:spPr bwMode="auto">
          <a:xfrm>
            <a:off x="304800" y="990600"/>
            <a:ext cx="8610600" cy="5562600"/>
          </a:xfrm>
          <a:prstGeom prst="rect">
            <a:avLst/>
          </a:prstGeom>
          <a:solidFill>
            <a:srgbClr val="008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sto MT" pitchFamily="-123" charset="0"/>
            </a:endParaRPr>
          </a:p>
        </p:txBody>
      </p:sp>
      <p:sp>
        <p:nvSpPr>
          <p:cNvPr id="21506" name="Line 4"/>
          <p:cNvSpPr>
            <a:spLocks noChangeShapeType="1"/>
          </p:cNvSpPr>
          <p:nvPr/>
        </p:nvSpPr>
        <p:spPr bwMode="auto">
          <a:xfrm>
            <a:off x="4572000" y="990600"/>
            <a:ext cx="0" cy="556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7" name="Line 5"/>
          <p:cNvSpPr>
            <a:spLocks noChangeShapeType="1"/>
          </p:cNvSpPr>
          <p:nvPr/>
        </p:nvSpPr>
        <p:spPr bwMode="auto">
          <a:xfrm>
            <a:off x="304800" y="3733800"/>
            <a:ext cx="861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10" name="Text Box 38"/>
          <p:cNvSpPr txBox="1">
            <a:spLocks noChangeArrowheads="1"/>
          </p:cNvSpPr>
          <p:nvPr/>
        </p:nvSpPr>
        <p:spPr bwMode="auto">
          <a:xfrm>
            <a:off x="992188" y="1905000"/>
            <a:ext cx="28416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Fiefs for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Upper Lords</a:t>
            </a:r>
          </a:p>
        </p:txBody>
      </p:sp>
      <p:sp>
        <p:nvSpPr>
          <p:cNvPr id="3263" name="Text Box 191"/>
          <p:cNvSpPr txBox="1">
            <a:spLocks noChangeArrowheads="1"/>
          </p:cNvSpPr>
          <p:nvPr/>
        </p:nvSpPr>
        <p:spPr bwMode="auto">
          <a:xfrm>
            <a:off x="5259388" y="4572000"/>
            <a:ext cx="28416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Fiefs for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Upper Lords</a:t>
            </a:r>
          </a:p>
        </p:txBody>
      </p:sp>
      <p:sp>
        <p:nvSpPr>
          <p:cNvPr id="3264" name="Text Box 192"/>
          <p:cNvSpPr txBox="1">
            <a:spLocks noChangeArrowheads="1"/>
          </p:cNvSpPr>
          <p:nvPr/>
        </p:nvSpPr>
        <p:spPr bwMode="auto">
          <a:xfrm>
            <a:off x="992188" y="4114800"/>
            <a:ext cx="28416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Fiefs for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Upper Lords</a:t>
            </a:r>
          </a:p>
        </p:txBody>
      </p:sp>
      <p:sp>
        <p:nvSpPr>
          <p:cNvPr id="3265" name="Text Box 193"/>
          <p:cNvSpPr txBox="1">
            <a:spLocks noChangeArrowheads="1"/>
          </p:cNvSpPr>
          <p:nvPr/>
        </p:nvSpPr>
        <p:spPr bwMode="auto">
          <a:xfrm>
            <a:off x="5411788" y="1905000"/>
            <a:ext cx="28416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Fiefs for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Upper Lords</a:t>
            </a:r>
          </a:p>
        </p:txBody>
      </p:sp>
      <p:sp>
        <p:nvSpPr>
          <p:cNvPr id="3266" name="Text Box 194"/>
          <p:cNvSpPr txBox="1">
            <a:spLocks noChangeArrowheads="1"/>
          </p:cNvSpPr>
          <p:nvPr/>
        </p:nvSpPr>
        <p:spPr bwMode="auto">
          <a:xfrm>
            <a:off x="349250" y="228600"/>
            <a:ext cx="70088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 u="sng"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King gives land grants (fiefs) to Lords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ChangeArrowheads="1"/>
          </p:cNvSpPr>
          <p:nvPr/>
        </p:nvSpPr>
        <p:spPr bwMode="auto">
          <a:xfrm>
            <a:off x="304800" y="990600"/>
            <a:ext cx="8610600" cy="5562600"/>
          </a:xfrm>
          <a:prstGeom prst="rect">
            <a:avLst/>
          </a:prstGeom>
          <a:solidFill>
            <a:srgbClr val="008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sto MT" pitchFamily="-123" charset="0"/>
            </a:endParaRPr>
          </a:p>
        </p:txBody>
      </p:sp>
      <p:sp>
        <p:nvSpPr>
          <p:cNvPr id="22530" name="Line 4"/>
          <p:cNvSpPr>
            <a:spLocks noChangeShapeType="1"/>
          </p:cNvSpPr>
          <p:nvPr/>
        </p:nvSpPr>
        <p:spPr bwMode="auto">
          <a:xfrm>
            <a:off x="4572000" y="990600"/>
            <a:ext cx="0" cy="556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1" name="Line 5"/>
          <p:cNvSpPr>
            <a:spLocks noChangeShapeType="1"/>
          </p:cNvSpPr>
          <p:nvPr/>
        </p:nvSpPr>
        <p:spPr bwMode="auto">
          <a:xfrm>
            <a:off x="304800" y="3733800"/>
            <a:ext cx="861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5734050" y="990600"/>
            <a:ext cx="187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Upper Lords</a:t>
            </a:r>
          </a:p>
        </p:txBody>
      </p:sp>
      <p:sp>
        <p:nvSpPr>
          <p:cNvPr id="22533" name="Line 10"/>
          <p:cNvSpPr>
            <a:spLocks noChangeShapeType="1"/>
          </p:cNvSpPr>
          <p:nvPr/>
        </p:nvSpPr>
        <p:spPr bwMode="auto">
          <a:xfrm>
            <a:off x="4572000" y="2590800"/>
            <a:ext cx="434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4" name="Line 11"/>
          <p:cNvSpPr>
            <a:spLocks noChangeShapeType="1"/>
          </p:cNvSpPr>
          <p:nvPr/>
        </p:nvSpPr>
        <p:spPr bwMode="auto">
          <a:xfrm>
            <a:off x="6705600" y="1447800"/>
            <a:ext cx="0" cy="22860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5" name="Line 16"/>
          <p:cNvSpPr>
            <a:spLocks noChangeShapeType="1"/>
          </p:cNvSpPr>
          <p:nvPr/>
        </p:nvSpPr>
        <p:spPr bwMode="auto">
          <a:xfrm>
            <a:off x="4572000" y="1447800"/>
            <a:ext cx="434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4724400" y="18034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4648200" y="27940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6934200" y="28702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6934200" y="18034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22540" name="Line 191"/>
          <p:cNvSpPr>
            <a:spLocks noChangeShapeType="1"/>
          </p:cNvSpPr>
          <p:nvPr/>
        </p:nvSpPr>
        <p:spPr bwMode="auto">
          <a:xfrm>
            <a:off x="4572000" y="5410200"/>
            <a:ext cx="434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1" name="Line 192"/>
          <p:cNvSpPr>
            <a:spLocks noChangeShapeType="1"/>
          </p:cNvSpPr>
          <p:nvPr/>
        </p:nvSpPr>
        <p:spPr bwMode="auto">
          <a:xfrm>
            <a:off x="6705600" y="4267200"/>
            <a:ext cx="0" cy="22860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2" name="Line 193"/>
          <p:cNvSpPr>
            <a:spLocks noChangeShapeType="1"/>
          </p:cNvSpPr>
          <p:nvPr/>
        </p:nvSpPr>
        <p:spPr bwMode="auto">
          <a:xfrm>
            <a:off x="4572000" y="4267200"/>
            <a:ext cx="434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90" name="Text Box 194"/>
          <p:cNvSpPr txBox="1">
            <a:spLocks noChangeArrowheads="1"/>
          </p:cNvSpPr>
          <p:nvPr/>
        </p:nvSpPr>
        <p:spPr bwMode="auto">
          <a:xfrm>
            <a:off x="4724400" y="46228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4291" name="Text Box 195"/>
          <p:cNvSpPr txBox="1">
            <a:spLocks noChangeArrowheads="1"/>
          </p:cNvSpPr>
          <p:nvPr/>
        </p:nvSpPr>
        <p:spPr bwMode="auto">
          <a:xfrm>
            <a:off x="4648200" y="56134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4292" name="Text Box 196"/>
          <p:cNvSpPr txBox="1">
            <a:spLocks noChangeArrowheads="1"/>
          </p:cNvSpPr>
          <p:nvPr/>
        </p:nvSpPr>
        <p:spPr bwMode="auto">
          <a:xfrm>
            <a:off x="6934200" y="56896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4293" name="Text Box 197"/>
          <p:cNvSpPr txBox="1">
            <a:spLocks noChangeArrowheads="1"/>
          </p:cNvSpPr>
          <p:nvPr/>
        </p:nvSpPr>
        <p:spPr bwMode="auto">
          <a:xfrm>
            <a:off x="6934200" y="46228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22547" name="Line 198"/>
          <p:cNvSpPr>
            <a:spLocks noChangeShapeType="1"/>
          </p:cNvSpPr>
          <p:nvPr/>
        </p:nvSpPr>
        <p:spPr bwMode="auto">
          <a:xfrm>
            <a:off x="304800" y="5410200"/>
            <a:ext cx="42672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8" name="Line 199"/>
          <p:cNvSpPr>
            <a:spLocks noChangeShapeType="1"/>
          </p:cNvSpPr>
          <p:nvPr/>
        </p:nvSpPr>
        <p:spPr bwMode="auto">
          <a:xfrm>
            <a:off x="2362200" y="4267200"/>
            <a:ext cx="0" cy="22860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9" name="Line 200"/>
          <p:cNvSpPr>
            <a:spLocks noChangeShapeType="1"/>
          </p:cNvSpPr>
          <p:nvPr/>
        </p:nvSpPr>
        <p:spPr bwMode="auto">
          <a:xfrm>
            <a:off x="304800" y="4267200"/>
            <a:ext cx="42672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97" name="Text Box 201"/>
          <p:cNvSpPr txBox="1">
            <a:spLocks noChangeArrowheads="1"/>
          </p:cNvSpPr>
          <p:nvPr/>
        </p:nvSpPr>
        <p:spPr bwMode="auto">
          <a:xfrm>
            <a:off x="381000" y="46228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4298" name="Text Box 202"/>
          <p:cNvSpPr txBox="1">
            <a:spLocks noChangeArrowheads="1"/>
          </p:cNvSpPr>
          <p:nvPr/>
        </p:nvSpPr>
        <p:spPr bwMode="auto">
          <a:xfrm>
            <a:off x="304800" y="56134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4299" name="Text Box 203"/>
          <p:cNvSpPr txBox="1">
            <a:spLocks noChangeArrowheads="1"/>
          </p:cNvSpPr>
          <p:nvPr/>
        </p:nvSpPr>
        <p:spPr bwMode="auto">
          <a:xfrm>
            <a:off x="2590800" y="56896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4300" name="Text Box 204"/>
          <p:cNvSpPr txBox="1">
            <a:spLocks noChangeArrowheads="1"/>
          </p:cNvSpPr>
          <p:nvPr/>
        </p:nvSpPr>
        <p:spPr bwMode="auto">
          <a:xfrm>
            <a:off x="2590800" y="46228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4301" name="Text Box 205"/>
          <p:cNvSpPr txBox="1">
            <a:spLocks noChangeArrowheads="1"/>
          </p:cNvSpPr>
          <p:nvPr/>
        </p:nvSpPr>
        <p:spPr bwMode="auto">
          <a:xfrm>
            <a:off x="5734050" y="3733800"/>
            <a:ext cx="187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Upper Lords</a:t>
            </a:r>
          </a:p>
        </p:txBody>
      </p:sp>
      <p:sp>
        <p:nvSpPr>
          <p:cNvPr id="4302" name="Text Box 206"/>
          <p:cNvSpPr txBox="1">
            <a:spLocks noChangeArrowheads="1"/>
          </p:cNvSpPr>
          <p:nvPr/>
        </p:nvSpPr>
        <p:spPr bwMode="auto">
          <a:xfrm>
            <a:off x="1295400" y="3749675"/>
            <a:ext cx="187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Upper Lords</a:t>
            </a:r>
          </a:p>
        </p:txBody>
      </p:sp>
      <p:sp>
        <p:nvSpPr>
          <p:cNvPr id="4303" name="Text Box 207"/>
          <p:cNvSpPr txBox="1">
            <a:spLocks noChangeArrowheads="1"/>
          </p:cNvSpPr>
          <p:nvPr/>
        </p:nvSpPr>
        <p:spPr bwMode="auto">
          <a:xfrm>
            <a:off x="298450" y="228600"/>
            <a:ext cx="7150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 u="sng"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Upper Lords gives fiefs to Lower Lords</a:t>
            </a:r>
          </a:p>
        </p:txBody>
      </p:sp>
      <p:sp>
        <p:nvSpPr>
          <p:cNvPr id="4304" name="Text Box 208"/>
          <p:cNvSpPr txBox="1">
            <a:spLocks noChangeArrowheads="1"/>
          </p:cNvSpPr>
          <p:nvPr/>
        </p:nvSpPr>
        <p:spPr bwMode="auto">
          <a:xfrm>
            <a:off x="992188" y="1905000"/>
            <a:ext cx="28416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Fiefs for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Upper Lords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ChangeArrowheads="1"/>
          </p:cNvSpPr>
          <p:nvPr/>
        </p:nvSpPr>
        <p:spPr bwMode="auto">
          <a:xfrm>
            <a:off x="304800" y="990600"/>
            <a:ext cx="8610600" cy="5562600"/>
          </a:xfrm>
          <a:prstGeom prst="rect">
            <a:avLst/>
          </a:prstGeom>
          <a:solidFill>
            <a:srgbClr val="008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sto MT" pitchFamily="-123" charset="0"/>
            </a:endParaRPr>
          </a:p>
        </p:txBody>
      </p:sp>
      <p:sp>
        <p:nvSpPr>
          <p:cNvPr id="23554" name="Line 3"/>
          <p:cNvSpPr>
            <a:spLocks noChangeShapeType="1"/>
          </p:cNvSpPr>
          <p:nvPr/>
        </p:nvSpPr>
        <p:spPr bwMode="auto">
          <a:xfrm>
            <a:off x="4572000" y="990600"/>
            <a:ext cx="0" cy="556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734050" y="990600"/>
            <a:ext cx="187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Upper Lords</a:t>
            </a:r>
          </a:p>
        </p:txBody>
      </p:sp>
      <p:sp>
        <p:nvSpPr>
          <p:cNvPr id="23556" name="Line 6"/>
          <p:cNvSpPr>
            <a:spLocks noChangeShapeType="1"/>
          </p:cNvSpPr>
          <p:nvPr/>
        </p:nvSpPr>
        <p:spPr bwMode="auto">
          <a:xfrm>
            <a:off x="4572000" y="2590800"/>
            <a:ext cx="434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7" name="Line 7"/>
          <p:cNvSpPr>
            <a:spLocks noChangeShapeType="1"/>
          </p:cNvSpPr>
          <p:nvPr/>
        </p:nvSpPr>
        <p:spPr bwMode="auto">
          <a:xfrm>
            <a:off x="6705600" y="1447800"/>
            <a:ext cx="0" cy="22860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8" name="Line 8"/>
          <p:cNvSpPr>
            <a:spLocks noChangeShapeType="1"/>
          </p:cNvSpPr>
          <p:nvPr/>
        </p:nvSpPr>
        <p:spPr bwMode="auto">
          <a:xfrm>
            <a:off x="4572000" y="1447800"/>
            <a:ext cx="434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4724400" y="18034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4648200" y="27940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6934200" y="28702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6934200" y="18034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914400" y="228600"/>
            <a:ext cx="61674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 u="sng"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Lower Lords give fiefs to Knights</a:t>
            </a:r>
          </a:p>
        </p:txBody>
      </p: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992188" y="1905000"/>
            <a:ext cx="28416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Fiefs for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Upper Lords</a:t>
            </a:r>
          </a:p>
        </p:txBody>
      </p:sp>
      <p:sp>
        <p:nvSpPr>
          <p:cNvPr id="23565" name="Line 31"/>
          <p:cNvSpPr>
            <a:spLocks noChangeShapeType="1"/>
          </p:cNvSpPr>
          <p:nvPr/>
        </p:nvSpPr>
        <p:spPr bwMode="auto">
          <a:xfrm>
            <a:off x="304800" y="3733800"/>
            <a:ext cx="861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66" name="Text Box 71"/>
          <p:cNvSpPr txBox="1">
            <a:spLocks noChangeArrowheads="1"/>
          </p:cNvSpPr>
          <p:nvPr/>
        </p:nvSpPr>
        <p:spPr bwMode="auto">
          <a:xfrm>
            <a:off x="5867400" y="3708400"/>
            <a:ext cx="1590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b="1" u="sng">
                <a:solidFill>
                  <a:schemeClr val="bg1"/>
                </a:solidFill>
                <a:latin typeface="Calisto MT" pitchFamily="-123" charset="0"/>
              </a:rPr>
              <a:t>Upper Lords</a:t>
            </a:r>
          </a:p>
        </p:txBody>
      </p:sp>
      <p:sp>
        <p:nvSpPr>
          <p:cNvPr id="23567" name="Line 72"/>
          <p:cNvSpPr>
            <a:spLocks noChangeShapeType="1"/>
          </p:cNvSpPr>
          <p:nvPr/>
        </p:nvSpPr>
        <p:spPr bwMode="auto">
          <a:xfrm>
            <a:off x="4572000" y="5486400"/>
            <a:ext cx="4343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68" name="Line 73"/>
          <p:cNvSpPr>
            <a:spLocks noChangeShapeType="1"/>
          </p:cNvSpPr>
          <p:nvPr/>
        </p:nvSpPr>
        <p:spPr bwMode="auto">
          <a:xfrm>
            <a:off x="6705600" y="4267200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69" name="Line 74"/>
          <p:cNvSpPr>
            <a:spLocks noChangeShapeType="1"/>
          </p:cNvSpPr>
          <p:nvPr/>
        </p:nvSpPr>
        <p:spPr bwMode="auto">
          <a:xfrm>
            <a:off x="4572000" y="4267200"/>
            <a:ext cx="4343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43" name="Text Box 75"/>
          <p:cNvSpPr txBox="1">
            <a:spLocks noChangeArrowheads="1"/>
          </p:cNvSpPr>
          <p:nvPr/>
        </p:nvSpPr>
        <p:spPr bwMode="auto">
          <a:xfrm>
            <a:off x="4724400" y="4191000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7244" name="Text Box 76"/>
          <p:cNvSpPr txBox="1">
            <a:spLocks noChangeArrowheads="1"/>
          </p:cNvSpPr>
          <p:nvPr/>
        </p:nvSpPr>
        <p:spPr bwMode="auto">
          <a:xfrm>
            <a:off x="4724400" y="5454650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7245" name="Text Box 77"/>
          <p:cNvSpPr txBox="1">
            <a:spLocks noChangeArrowheads="1"/>
          </p:cNvSpPr>
          <p:nvPr/>
        </p:nvSpPr>
        <p:spPr bwMode="auto">
          <a:xfrm>
            <a:off x="6769100" y="5486400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7246" name="Text Box 78"/>
          <p:cNvSpPr txBox="1">
            <a:spLocks noChangeArrowheads="1"/>
          </p:cNvSpPr>
          <p:nvPr/>
        </p:nvSpPr>
        <p:spPr bwMode="auto">
          <a:xfrm>
            <a:off x="6845300" y="4291013"/>
            <a:ext cx="13239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23574" name="Line 79"/>
          <p:cNvSpPr>
            <a:spLocks noChangeShapeType="1"/>
          </p:cNvSpPr>
          <p:nvPr/>
        </p:nvSpPr>
        <p:spPr bwMode="auto">
          <a:xfrm>
            <a:off x="5257800" y="4267200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75" name="Line 80"/>
          <p:cNvSpPr>
            <a:spLocks noChangeShapeType="1"/>
          </p:cNvSpPr>
          <p:nvPr/>
        </p:nvSpPr>
        <p:spPr bwMode="auto">
          <a:xfrm>
            <a:off x="6019800" y="4267200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76" name="Line 81"/>
          <p:cNvSpPr>
            <a:spLocks noChangeShapeType="1"/>
          </p:cNvSpPr>
          <p:nvPr/>
        </p:nvSpPr>
        <p:spPr bwMode="auto">
          <a:xfrm>
            <a:off x="4572000" y="4876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77" name="Line 82"/>
          <p:cNvSpPr>
            <a:spLocks noChangeShapeType="1"/>
          </p:cNvSpPr>
          <p:nvPr/>
        </p:nvSpPr>
        <p:spPr bwMode="auto">
          <a:xfrm>
            <a:off x="4572000" y="6019800"/>
            <a:ext cx="426720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78" name="Line 83"/>
          <p:cNvSpPr>
            <a:spLocks noChangeShapeType="1"/>
          </p:cNvSpPr>
          <p:nvPr/>
        </p:nvSpPr>
        <p:spPr bwMode="auto">
          <a:xfrm>
            <a:off x="7391400" y="4267200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79" name="Line 84"/>
          <p:cNvSpPr>
            <a:spLocks noChangeShapeType="1"/>
          </p:cNvSpPr>
          <p:nvPr/>
        </p:nvSpPr>
        <p:spPr bwMode="auto">
          <a:xfrm>
            <a:off x="8153400" y="4267200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80" name="Line 85"/>
          <p:cNvSpPr>
            <a:spLocks noChangeShapeType="1"/>
          </p:cNvSpPr>
          <p:nvPr/>
        </p:nvSpPr>
        <p:spPr bwMode="auto">
          <a:xfrm>
            <a:off x="6705600" y="4876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54" name="Text Box 86"/>
          <p:cNvSpPr txBox="1">
            <a:spLocks noChangeArrowheads="1"/>
          </p:cNvSpPr>
          <p:nvPr/>
        </p:nvSpPr>
        <p:spPr bwMode="auto">
          <a:xfrm>
            <a:off x="4784725" y="4913313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55" name="Text Box 87"/>
          <p:cNvSpPr txBox="1">
            <a:spLocks noChangeArrowheads="1"/>
          </p:cNvSpPr>
          <p:nvPr/>
        </p:nvSpPr>
        <p:spPr bwMode="auto">
          <a:xfrm>
            <a:off x="4800600" y="44450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56" name="Text Box 88"/>
          <p:cNvSpPr txBox="1">
            <a:spLocks noChangeArrowheads="1"/>
          </p:cNvSpPr>
          <p:nvPr/>
        </p:nvSpPr>
        <p:spPr bwMode="auto">
          <a:xfrm>
            <a:off x="5410200" y="49784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57" name="Text Box 89"/>
          <p:cNvSpPr txBox="1">
            <a:spLocks noChangeArrowheads="1"/>
          </p:cNvSpPr>
          <p:nvPr/>
        </p:nvSpPr>
        <p:spPr bwMode="auto">
          <a:xfrm>
            <a:off x="5411788" y="44450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58" name="Text Box 90"/>
          <p:cNvSpPr txBox="1">
            <a:spLocks noChangeArrowheads="1"/>
          </p:cNvSpPr>
          <p:nvPr/>
        </p:nvSpPr>
        <p:spPr bwMode="auto">
          <a:xfrm>
            <a:off x="6249988" y="44450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59" name="Text Box 91"/>
          <p:cNvSpPr txBox="1">
            <a:spLocks noChangeArrowheads="1"/>
          </p:cNvSpPr>
          <p:nvPr/>
        </p:nvSpPr>
        <p:spPr bwMode="auto">
          <a:xfrm>
            <a:off x="6173788" y="49784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60" name="Text Box 92"/>
          <p:cNvSpPr txBox="1">
            <a:spLocks noChangeArrowheads="1"/>
          </p:cNvSpPr>
          <p:nvPr/>
        </p:nvSpPr>
        <p:spPr bwMode="auto">
          <a:xfrm>
            <a:off x="4724400" y="6056313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61" name="Text Box 93"/>
          <p:cNvSpPr txBox="1">
            <a:spLocks noChangeArrowheads="1"/>
          </p:cNvSpPr>
          <p:nvPr/>
        </p:nvSpPr>
        <p:spPr bwMode="auto">
          <a:xfrm>
            <a:off x="4740275" y="55880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62" name="Text Box 94"/>
          <p:cNvSpPr txBox="1">
            <a:spLocks noChangeArrowheads="1"/>
          </p:cNvSpPr>
          <p:nvPr/>
        </p:nvSpPr>
        <p:spPr bwMode="auto">
          <a:xfrm>
            <a:off x="5349875" y="61214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63" name="Text Box 95"/>
          <p:cNvSpPr txBox="1">
            <a:spLocks noChangeArrowheads="1"/>
          </p:cNvSpPr>
          <p:nvPr/>
        </p:nvSpPr>
        <p:spPr bwMode="auto">
          <a:xfrm>
            <a:off x="5351463" y="55880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64" name="Text Box 96"/>
          <p:cNvSpPr txBox="1">
            <a:spLocks noChangeArrowheads="1"/>
          </p:cNvSpPr>
          <p:nvPr/>
        </p:nvSpPr>
        <p:spPr bwMode="auto">
          <a:xfrm>
            <a:off x="6189663" y="55880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65" name="Text Box 97"/>
          <p:cNvSpPr txBox="1">
            <a:spLocks noChangeArrowheads="1"/>
          </p:cNvSpPr>
          <p:nvPr/>
        </p:nvSpPr>
        <p:spPr bwMode="auto">
          <a:xfrm>
            <a:off x="6113463" y="61214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66" name="Text Box 98"/>
          <p:cNvSpPr txBox="1">
            <a:spLocks noChangeArrowheads="1"/>
          </p:cNvSpPr>
          <p:nvPr/>
        </p:nvSpPr>
        <p:spPr bwMode="auto">
          <a:xfrm>
            <a:off x="6918325" y="4913313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67" name="Text Box 99"/>
          <p:cNvSpPr txBox="1">
            <a:spLocks noChangeArrowheads="1"/>
          </p:cNvSpPr>
          <p:nvPr/>
        </p:nvSpPr>
        <p:spPr bwMode="auto">
          <a:xfrm>
            <a:off x="6934200" y="44450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68" name="Text Box 100"/>
          <p:cNvSpPr txBox="1">
            <a:spLocks noChangeArrowheads="1"/>
          </p:cNvSpPr>
          <p:nvPr/>
        </p:nvSpPr>
        <p:spPr bwMode="auto">
          <a:xfrm>
            <a:off x="7543800" y="49784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69" name="Text Box 101"/>
          <p:cNvSpPr txBox="1">
            <a:spLocks noChangeArrowheads="1"/>
          </p:cNvSpPr>
          <p:nvPr/>
        </p:nvSpPr>
        <p:spPr bwMode="auto">
          <a:xfrm>
            <a:off x="7545388" y="44450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70" name="Text Box 102"/>
          <p:cNvSpPr txBox="1">
            <a:spLocks noChangeArrowheads="1"/>
          </p:cNvSpPr>
          <p:nvPr/>
        </p:nvSpPr>
        <p:spPr bwMode="auto">
          <a:xfrm>
            <a:off x="8383588" y="44450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71" name="Text Box 103"/>
          <p:cNvSpPr txBox="1">
            <a:spLocks noChangeArrowheads="1"/>
          </p:cNvSpPr>
          <p:nvPr/>
        </p:nvSpPr>
        <p:spPr bwMode="auto">
          <a:xfrm>
            <a:off x="8307388" y="49784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72" name="Text Box 104"/>
          <p:cNvSpPr txBox="1">
            <a:spLocks noChangeArrowheads="1"/>
          </p:cNvSpPr>
          <p:nvPr/>
        </p:nvSpPr>
        <p:spPr bwMode="auto">
          <a:xfrm>
            <a:off x="6918325" y="6132513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73" name="Text Box 105"/>
          <p:cNvSpPr txBox="1">
            <a:spLocks noChangeArrowheads="1"/>
          </p:cNvSpPr>
          <p:nvPr/>
        </p:nvSpPr>
        <p:spPr bwMode="auto">
          <a:xfrm>
            <a:off x="6934200" y="56642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74" name="Text Box 106"/>
          <p:cNvSpPr txBox="1">
            <a:spLocks noChangeArrowheads="1"/>
          </p:cNvSpPr>
          <p:nvPr/>
        </p:nvSpPr>
        <p:spPr bwMode="auto">
          <a:xfrm>
            <a:off x="7543800" y="61976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75" name="Text Box 107"/>
          <p:cNvSpPr txBox="1">
            <a:spLocks noChangeArrowheads="1"/>
          </p:cNvSpPr>
          <p:nvPr/>
        </p:nvSpPr>
        <p:spPr bwMode="auto">
          <a:xfrm>
            <a:off x="7545388" y="56642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76" name="Text Box 108"/>
          <p:cNvSpPr txBox="1">
            <a:spLocks noChangeArrowheads="1"/>
          </p:cNvSpPr>
          <p:nvPr/>
        </p:nvSpPr>
        <p:spPr bwMode="auto">
          <a:xfrm>
            <a:off x="8383588" y="56642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77" name="Text Box 109"/>
          <p:cNvSpPr txBox="1">
            <a:spLocks noChangeArrowheads="1"/>
          </p:cNvSpPr>
          <p:nvPr/>
        </p:nvSpPr>
        <p:spPr bwMode="auto">
          <a:xfrm>
            <a:off x="8307388" y="61976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23605" name="Text Box 110"/>
          <p:cNvSpPr txBox="1">
            <a:spLocks noChangeArrowheads="1"/>
          </p:cNvSpPr>
          <p:nvPr/>
        </p:nvSpPr>
        <p:spPr bwMode="auto">
          <a:xfrm>
            <a:off x="1524000" y="3684588"/>
            <a:ext cx="1590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b="1" u="sng">
                <a:solidFill>
                  <a:schemeClr val="bg1"/>
                </a:solidFill>
                <a:latin typeface="Calisto MT" pitchFamily="-123" charset="0"/>
              </a:rPr>
              <a:t>Upper Lords</a:t>
            </a:r>
          </a:p>
        </p:txBody>
      </p:sp>
      <p:sp>
        <p:nvSpPr>
          <p:cNvPr id="23606" name="Line 111"/>
          <p:cNvSpPr>
            <a:spLocks noChangeShapeType="1"/>
          </p:cNvSpPr>
          <p:nvPr/>
        </p:nvSpPr>
        <p:spPr bwMode="auto">
          <a:xfrm>
            <a:off x="228600" y="5462588"/>
            <a:ext cx="4343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07" name="Line 112"/>
          <p:cNvSpPr>
            <a:spLocks noChangeShapeType="1"/>
          </p:cNvSpPr>
          <p:nvPr/>
        </p:nvSpPr>
        <p:spPr bwMode="auto">
          <a:xfrm>
            <a:off x="2362200" y="4243388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08" name="Line 113"/>
          <p:cNvSpPr>
            <a:spLocks noChangeShapeType="1"/>
          </p:cNvSpPr>
          <p:nvPr/>
        </p:nvSpPr>
        <p:spPr bwMode="auto">
          <a:xfrm>
            <a:off x="228600" y="4243388"/>
            <a:ext cx="4343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2" name="Text Box 114"/>
          <p:cNvSpPr txBox="1">
            <a:spLocks noChangeArrowheads="1"/>
          </p:cNvSpPr>
          <p:nvPr/>
        </p:nvSpPr>
        <p:spPr bwMode="auto">
          <a:xfrm>
            <a:off x="381000" y="4167188"/>
            <a:ext cx="13239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7283" name="Text Box 115"/>
          <p:cNvSpPr txBox="1">
            <a:spLocks noChangeArrowheads="1"/>
          </p:cNvSpPr>
          <p:nvPr/>
        </p:nvSpPr>
        <p:spPr bwMode="auto">
          <a:xfrm>
            <a:off x="381000" y="5430838"/>
            <a:ext cx="13239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7284" name="Text Box 116"/>
          <p:cNvSpPr txBox="1">
            <a:spLocks noChangeArrowheads="1"/>
          </p:cNvSpPr>
          <p:nvPr/>
        </p:nvSpPr>
        <p:spPr bwMode="auto">
          <a:xfrm>
            <a:off x="2425700" y="5462588"/>
            <a:ext cx="13239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7285" name="Text Box 117"/>
          <p:cNvSpPr txBox="1">
            <a:spLocks noChangeArrowheads="1"/>
          </p:cNvSpPr>
          <p:nvPr/>
        </p:nvSpPr>
        <p:spPr bwMode="auto">
          <a:xfrm>
            <a:off x="2501900" y="4267200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23613" name="Line 118"/>
          <p:cNvSpPr>
            <a:spLocks noChangeShapeType="1"/>
          </p:cNvSpPr>
          <p:nvPr/>
        </p:nvSpPr>
        <p:spPr bwMode="auto">
          <a:xfrm>
            <a:off x="914400" y="4243388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14" name="Line 119"/>
          <p:cNvSpPr>
            <a:spLocks noChangeShapeType="1"/>
          </p:cNvSpPr>
          <p:nvPr/>
        </p:nvSpPr>
        <p:spPr bwMode="auto">
          <a:xfrm>
            <a:off x="1676400" y="4243388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15" name="Line 120"/>
          <p:cNvSpPr>
            <a:spLocks noChangeShapeType="1"/>
          </p:cNvSpPr>
          <p:nvPr/>
        </p:nvSpPr>
        <p:spPr bwMode="auto">
          <a:xfrm>
            <a:off x="228600" y="4852988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16" name="Line 121"/>
          <p:cNvSpPr>
            <a:spLocks noChangeShapeType="1"/>
          </p:cNvSpPr>
          <p:nvPr/>
        </p:nvSpPr>
        <p:spPr bwMode="auto">
          <a:xfrm>
            <a:off x="228600" y="5995988"/>
            <a:ext cx="426720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17" name="Line 122"/>
          <p:cNvSpPr>
            <a:spLocks noChangeShapeType="1"/>
          </p:cNvSpPr>
          <p:nvPr/>
        </p:nvSpPr>
        <p:spPr bwMode="auto">
          <a:xfrm>
            <a:off x="3048000" y="4243388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18" name="Line 123"/>
          <p:cNvSpPr>
            <a:spLocks noChangeShapeType="1"/>
          </p:cNvSpPr>
          <p:nvPr/>
        </p:nvSpPr>
        <p:spPr bwMode="auto">
          <a:xfrm>
            <a:off x="3810000" y="4243388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19" name="Line 124"/>
          <p:cNvSpPr>
            <a:spLocks noChangeShapeType="1"/>
          </p:cNvSpPr>
          <p:nvPr/>
        </p:nvSpPr>
        <p:spPr bwMode="auto">
          <a:xfrm>
            <a:off x="2362200" y="4852988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93" name="Text Box 125"/>
          <p:cNvSpPr txBox="1">
            <a:spLocks noChangeArrowheads="1"/>
          </p:cNvSpPr>
          <p:nvPr/>
        </p:nvSpPr>
        <p:spPr bwMode="auto">
          <a:xfrm>
            <a:off x="441325" y="48895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94" name="Text Box 126"/>
          <p:cNvSpPr txBox="1">
            <a:spLocks noChangeArrowheads="1"/>
          </p:cNvSpPr>
          <p:nvPr/>
        </p:nvSpPr>
        <p:spPr bwMode="auto">
          <a:xfrm>
            <a:off x="457200" y="4421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95" name="Text Box 127"/>
          <p:cNvSpPr txBox="1">
            <a:spLocks noChangeArrowheads="1"/>
          </p:cNvSpPr>
          <p:nvPr/>
        </p:nvSpPr>
        <p:spPr bwMode="auto">
          <a:xfrm>
            <a:off x="1066800" y="49545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96" name="Text Box 128"/>
          <p:cNvSpPr txBox="1">
            <a:spLocks noChangeArrowheads="1"/>
          </p:cNvSpPr>
          <p:nvPr/>
        </p:nvSpPr>
        <p:spPr bwMode="auto">
          <a:xfrm>
            <a:off x="1068388" y="4421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97" name="Text Box 129"/>
          <p:cNvSpPr txBox="1">
            <a:spLocks noChangeArrowheads="1"/>
          </p:cNvSpPr>
          <p:nvPr/>
        </p:nvSpPr>
        <p:spPr bwMode="auto">
          <a:xfrm>
            <a:off x="1906588" y="4421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98" name="Text Box 130"/>
          <p:cNvSpPr txBox="1">
            <a:spLocks noChangeArrowheads="1"/>
          </p:cNvSpPr>
          <p:nvPr/>
        </p:nvSpPr>
        <p:spPr bwMode="auto">
          <a:xfrm>
            <a:off x="1830388" y="49545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299" name="Text Box 131"/>
          <p:cNvSpPr txBox="1">
            <a:spLocks noChangeArrowheads="1"/>
          </p:cNvSpPr>
          <p:nvPr/>
        </p:nvSpPr>
        <p:spPr bwMode="auto">
          <a:xfrm>
            <a:off x="381000" y="60325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00" name="Text Box 132"/>
          <p:cNvSpPr txBox="1">
            <a:spLocks noChangeArrowheads="1"/>
          </p:cNvSpPr>
          <p:nvPr/>
        </p:nvSpPr>
        <p:spPr bwMode="auto">
          <a:xfrm>
            <a:off x="396875" y="5564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01" name="Text Box 133"/>
          <p:cNvSpPr txBox="1">
            <a:spLocks noChangeArrowheads="1"/>
          </p:cNvSpPr>
          <p:nvPr/>
        </p:nvSpPr>
        <p:spPr bwMode="auto">
          <a:xfrm>
            <a:off x="1006475" y="60975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02" name="Text Box 134"/>
          <p:cNvSpPr txBox="1">
            <a:spLocks noChangeArrowheads="1"/>
          </p:cNvSpPr>
          <p:nvPr/>
        </p:nvSpPr>
        <p:spPr bwMode="auto">
          <a:xfrm>
            <a:off x="1008063" y="5564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03" name="Text Box 135"/>
          <p:cNvSpPr txBox="1">
            <a:spLocks noChangeArrowheads="1"/>
          </p:cNvSpPr>
          <p:nvPr/>
        </p:nvSpPr>
        <p:spPr bwMode="auto">
          <a:xfrm>
            <a:off x="1846263" y="5564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04" name="Text Box 136"/>
          <p:cNvSpPr txBox="1">
            <a:spLocks noChangeArrowheads="1"/>
          </p:cNvSpPr>
          <p:nvPr/>
        </p:nvSpPr>
        <p:spPr bwMode="auto">
          <a:xfrm>
            <a:off x="1770063" y="60975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05" name="Text Box 137"/>
          <p:cNvSpPr txBox="1">
            <a:spLocks noChangeArrowheads="1"/>
          </p:cNvSpPr>
          <p:nvPr/>
        </p:nvSpPr>
        <p:spPr bwMode="auto">
          <a:xfrm>
            <a:off x="2574925" y="48895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06" name="Text Box 138"/>
          <p:cNvSpPr txBox="1">
            <a:spLocks noChangeArrowheads="1"/>
          </p:cNvSpPr>
          <p:nvPr/>
        </p:nvSpPr>
        <p:spPr bwMode="auto">
          <a:xfrm>
            <a:off x="2590800" y="4421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07" name="Text Box 139"/>
          <p:cNvSpPr txBox="1">
            <a:spLocks noChangeArrowheads="1"/>
          </p:cNvSpPr>
          <p:nvPr/>
        </p:nvSpPr>
        <p:spPr bwMode="auto">
          <a:xfrm>
            <a:off x="3200400" y="49545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08" name="Text Box 140"/>
          <p:cNvSpPr txBox="1">
            <a:spLocks noChangeArrowheads="1"/>
          </p:cNvSpPr>
          <p:nvPr/>
        </p:nvSpPr>
        <p:spPr bwMode="auto">
          <a:xfrm>
            <a:off x="3201988" y="4421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09" name="Text Box 141"/>
          <p:cNvSpPr txBox="1">
            <a:spLocks noChangeArrowheads="1"/>
          </p:cNvSpPr>
          <p:nvPr/>
        </p:nvSpPr>
        <p:spPr bwMode="auto">
          <a:xfrm>
            <a:off x="4040188" y="4421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10" name="Text Box 142"/>
          <p:cNvSpPr txBox="1">
            <a:spLocks noChangeArrowheads="1"/>
          </p:cNvSpPr>
          <p:nvPr/>
        </p:nvSpPr>
        <p:spPr bwMode="auto">
          <a:xfrm>
            <a:off x="3963988" y="49545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11" name="Text Box 143"/>
          <p:cNvSpPr txBox="1">
            <a:spLocks noChangeArrowheads="1"/>
          </p:cNvSpPr>
          <p:nvPr/>
        </p:nvSpPr>
        <p:spPr bwMode="auto">
          <a:xfrm>
            <a:off x="2574925" y="61087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12" name="Text Box 144"/>
          <p:cNvSpPr txBox="1">
            <a:spLocks noChangeArrowheads="1"/>
          </p:cNvSpPr>
          <p:nvPr/>
        </p:nvSpPr>
        <p:spPr bwMode="auto">
          <a:xfrm>
            <a:off x="2590800" y="56403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13" name="Text Box 145"/>
          <p:cNvSpPr txBox="1">
            <a:spLocks noChangeArrowheads="1"/>
          </p:cNvSpPr>
          <p:nvPr/>
        </p:nvSpPr>
        <p:spPr bwMode="auto">
          <a:xfrm>
            <a:off x="3200400" y="61737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14" name="Text Box 146"/>
          <p:cNvSpPr txBox="1">
            <a:spLocks noChangeArrowheads="1"/>
          </p:cNvSpPr>
          <p:nvPr/>
        </p:nvSpPr>
        <p:spPr bwMode="auto">
          <a:xfrm>
            <a:off x="3201988" y="56403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15" name="Text Box 147"/>
          <p:cNvSpPr txBox="1">
            <a:spLocks noChangeArrowheads="1"/>
          </p:cNvSpPr>
          <p:nvPr/>
        </p:nvSpPr>
        <p:spPr bwMode="auto">
          <a:xfrm>
            <a:off x="4040188" y="56403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7316" name="Text Box 148"/>
          <p:cNvSpPr txBox="1">
            <a:spLocks noChangeArrowheads="1"/>
          </p:cNvSpPr>
          <p:nvPr/>
        </p:nvSpPr>
        <p:spPr bwMode="auto">
          <a:xfrm>
            <a:off x="3963988" y="61737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ChangeArrowheads="1"/>
          </p:cNvSpPr>
          <p:nvPr/>
        </p:nvSpPr>
        <p:spPr bwMode="auto">
          <a:xfrm>
            <a:off x="304800" y="990600"/>
            <a:ext cx="8610600" cy="5562600"/>
          </a:xfrm>
          <a:prstGeom prst="rect">
            <a:avLst/>
          </a:prstGeom>
          <a:solidFill>
            <a:srgbClr val="008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sto MT" pitchFamily="-123" charset="0"/>
            </a:endParaRPr>
          </a:p>
        </p:txBody>
      </p:sp>
      <p:sp>
        <p:nvSpPr>
          <p:cNvPr id="24578" name="Line 3"/>
          <p:cNvSpPr>
            <a:spLocks noChangeShapeType="1"/>
          </p:cNvSpPr>
          <p:nvPr/>
        </p:nvSpPr>
        <p:spPr bwMode="auto">
          <a:xfrm>
            <a:off x="4572000" y="990600"/>
            <a:ext cx="0" cy="556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734050" y="990600"/>
            <a:ext cx="187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Upper Lords</a:t>
            </a:r>
          </a:p>
        </p:txBody>
      </p:sp>
      <p:sp>
        <p:nvSpPr>
          <p:cNvPr id="24580" name="Line 5"/>
          <p:cNvSpPr>
            <a:spLocks noChangeShapeType="1"/>
          </p:cNvSpPr>
          <p:nvPr/>
        </p:nvSpPr>
        <p:spPr bwMode="auto">
          <a:xfrm>
            <a:off x="4572000" y="2590800"/>
            <a:ext cx="434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1" name="Line 6"/>
          <p:cNvSpPr>
            <a:spLocks noChangeShapeType="1"/>
          </p:cNvSpPr>
          <p:nvPr/>
        </p:nvSpPr>
        <p:spPr bwMode="auto">
          <a:xfrm>
            <a:off x="6705600" y="1447800"/>
            <a:ext cx="0" cy="22860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2" name="Line 7"/>
          <p:cNvSpPr>
            <a:spLocks noChangeShapeType="1"/>
          </p:cNvSpPr>
          <p:nvPr/>
        </p:nvSpPr>
        <p:spPr bwMode="auto">
          <a:xfrm>
            <a:off x="4572000" y="1447800"/>
            <a:ext cx="434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4724400" y="18034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4648200" y="27940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6934200" y="28702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934200" y="1803400"/>
            <a:ext cx="1450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1371600" y="228600"/>
            <a:ext cx="54498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 u="sng"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Knights give fiefs to Peasants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992188" y="1905000"/>
            <a:ext cx="28416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Fiefs for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" charset="0"/>
                <a:ea typeface="+mn-ea"/>
                <a:cs typeface="+mn-cs"/>
              </a:rPr>
              <a:t>Upper Lords</a:t>
            </a:r>
          </a:p>
        </p:txBody>
      </p:sp>
      <p:sp>
        <p:nvSpPr>
          <p:cNvPr id="24589" name="Line 14"/>
          <p:cNvSpPr>
            <a:spLocks noChangeShapeType="1"/>
          </p:cNvSpPr>
          <p:nvPr/>
        </p:nvSpPr>
        <p:spPr bwMode="auto">
          <a:xfrm>
            <a:off x="304800" y="3733800"/>
            <a:ext cx="861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90" name="Text Box 54"/>
          <p:cNvSpPr txBox="1">
            <a:spLocks noChangeArrowheads="1"/>
          </p:cNvSpPr>
          <p:nvPr/>
        </p:nvSpPr>
        <p:spPr bwMode="auto">
          <a:xfrm>
            <a:off x="1524000" y="3684588"/>
            <a:ext cx="1590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b="1" u="sng">
                <a:solidFill>
                  <a:schemeClr val="bg1"/>
                </a:solidFill>
                <a:latin typeface="Calisto MT" pitchFamily="-123" charset="0"/>
              </a:rPr>
              <a:t>Upper Lords</a:t>
            </a:r>
          </a:p>
        </p:txBody>
      </p:sp>
      <p:sp>
        <p:nvSpPr>
          <p:cNvPr id="24591" name="Line 55"/>
          <p:cNvSpPr>
            <a:spLocks noChangeShapeType="1"/>
          </p:cNvSpPr>
          <p:nvPr/>
        </p:nvSpPr>
        <p:spPr bwMode="auto">
          <a:xfrm>
            <a:off x="228600" y="5462588"/>
            <a:ext cx="4343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92" name="Line 56"/>
          <p:cNvSpPr>
            <a:spLocks noChangeShapeType="1"/>
          </p:cNvSpPr>
          <p:nvPr/>
        </p:nvSpPr>
        <p:spPr bwMode="auto">
          <a:xfrm>
            <a:off x="2362200" y="4243388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93" name="Line 57"/>
          <p:cNvSpPr>
            <a:spLocks noChangeShapeType="1"/>
          </p:cNvSpPr>
          <p:nvPr/>
        </p:nvSpPr>
        <p:spPr bwMode="auto">
          <a:xfrm>
            <a:off x="228600" y="4243388"/>
            <a:ext cx="4343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50" name="Text Box 58"/>
          <p:cNvSpPr txBox="1">
            <a:spLocks noChangeArrowheads="1"/>
          </p:cNvSpPr>
          <p:nvPr/>
        </p:nvSpPr>
        <p:spPr bwMode="auto">
          <a:xfrm>
            <a:off x="381000" y="4167188"/>
            <a:ext cx="13239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8251" name="Text Box 59"/>
          <p:cNvSpPr txBox="1">
            <a:spLocks noChangeArrowheads="1"/>
          </p:cNvSpPr>
          <p:nvPr/>
        </p:nvSpPr>
        <p:spPr bwMode="auto">
          <a:xfrm>
            <a:off x="381000" y="5430838"/>
            <a:ext cx="13239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8252" name="Text Box 60"/>
          <p:cNvSpPr txBox="1">
            <a:spLocks noChangeArrowheads="1"/>
          </p:cNvSpPr>
          <p:nvPr/>
        </p:nvSpPr>
        <p:spPr bwMode="auto">
          <a:xfrm>
            <a:off x="2425700" y="5462588"/>
            <a:ext cx="13239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8253" name="Text Box 61"/>
          <p:cNvSpPr txBox="1">
            <a:spLocks noChangeArrowheads="1"/>
          </p:cNvSpPr>
          <p:nvPr/>
        </p:nvSpPr>
        <p:spPr bwMode="auto">
          <a:xfrm>
            <a:off x="2501900" y="4267200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Lesser Lords</a:t>
            </a:r>
          </a:p>
        </p:txBody>
      </p:sp>
      <p:sp>
        <p:nvSpPr>
          <p:cNvPr id="24598" name="Line 62"/>
          <p:cNvSpPr>
            <a:spLocks noChangeShapeType="1"/>
          </p:cNvSpPr>
          <p:nvPr/>
        </p:nvSpPr>
        <p:spPr bwMode="auto">
          <a:xfrm>
            <a:off x="914400" y="4243388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99" name="Line 63"/>
          <p:cNvSpPr>
            <a:spLocks noChangeShapeType="1"/>
          </p:cNvSpPr>
          <p:nvPr/>
        </p:nvSpPr>
        <p:spPr bwMode="auto">
          <a:xfrm>
            <a:off x="1676400" y="4243388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00" name="Line 64"/>
          <p:cNvSpPr>
            <a:spLocks noChangeShapeType="1"/>
          </p:cNvSpPr>
          <p:nvPr/>
        </p:nvSpPr>
        <p:spPr bwMode="auto">
          <a:xfrm>
            <a:off x="228600" y="4852988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01" name="Line 65"/>
          <p:cNvSpPr>
            <a:spLocks noChangeShapeType="1"/>
          </p:cNvSpPr>
          <p:nvPr/>
        </p:nvSpPr>
        <p:spPr bwMode="auto">
          <a:xfrm>
            <a:off x="228600" y="5995988"/>
            <a:ext cx="426720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02" name="Line 66"/>
          <p:cNvSpPr>
            <a:spLocks noChangeShapeType="1"/>
          </p:cNvSpPr>
          <p:nvPr/>
        </p:nvSpPr>
        <p:spPr bwMode="auto">
          <a:xfrm>
            <a:off x="3048000" y="4243388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03" name="Line 67"/>
          <p:cNvSpPr>
            <a:spLocks noChangeShapeType="1"/>
          </p:cNvSpPr>
          <p:nvPr/>
        </p:nvSpPr>
        <p:spPr bwMode="auto">
          <a:xfrm>
            <a:off x="3810000" y="4243388"/>
            <a:ext cx="0" cy="228600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04" name="Line 68"/>
          <p:cNvSpPr>
            <a:spLocks noChangeShapeType="1"/>
          </p:cNvSpPr>
          <p:nvPr/>
        </p:nvSpPr>
        <p:spPr bwMode="auto">
          <a:xfrm>
            <a:off x="2362200" y="4852988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61" name="Text Box 69"/>
          <p:cNvSpPr txBox="1">
            <a:spLocks noChangeArrowheads="1"/>
          </p:cNvSpPr>
          <p:nvPr/>
        </p:nvSpPr>
        <p:spPr bwMode="auto">
          <a:xfrm>
            <a:off x="441325" y="48895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62" name="Text Box 70"/>
          <p:cNvSpPr txBox="1">
            <a:spLocks noChangeArrowheads="1"/>
          </p:cNvSpPr>
          <p:nvPr/>
        </p:nvSpPr>
        <p:spPr bwMode="auto">
          <a:xfrm>
            <a:off x="457200" y="4421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63" name="Text Box 71"/>
          <p:cNvSpPr txBox="1">
            <a:spLocks noChangeArrowheads="1"/>
          </p:cNvSpPr>
          <p:nvPr/>
        </p:nvSpPr>
        <p:spPr bwMode="auto">
          <a:xfrm>
            <a:off x="1066800" y="49545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64" name="Text Box 72"/>
          <p:cNvSpPr txBox="1">
            <a:spLocks noChangeArrowheads="1"/>
          </p:cNvSpPr>
          <p:nvPr/>
        </p:nvSpPr>
        <p:spPr bwMode="auto">
          <a:xfrm>
            <a:off x="1068388" y="4421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65" name="Text Box 73"/>
          <p:cNvSpPr txBox="1">
            <a:spLocks noChangeArrowheads="1"/>
          </p:cNvSpPr>
          <p:nvPr/>
        </p:nvSpPr>
        <p:spPr bwMode="auto">
          <a:xfrm>
            <a:off x="1906588" y="4421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66" name="Text Box 74"/>
          <p:cNvSpPr txBox="1">
            <a:spLocks noChangeArrowheads="1"/>
          </p:cNvSpPr>
          <p:nvPr/>
        </p:nvSpPr>
        <p:spPr bwMode="auto">
          <a:xfrm>
            <a:off x="1830388" y="49545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67" name="Text Box 75"/>
          <p:cNvSpPr txBox="1">
            <a:spLocks noChangeArrowheads="1"/>
          </p:cNvSpPr>
          <p:nvPr/>
        </p:nvSpPr>
        <p:spPr bwMode="auto">
          <a:xfrm>
            <a:off x="381000" y="60325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68" name="Text Box 76"/>
          <p:cNvSpPr txBox="1">
            <a:spLocks noChangeArrowheads="1"/>
          </p:cNvSpPr>
          <p:nvPr/>
        </p:nvSpPr>
        <p:spPr bwMode="auto">
          <a:xfrm>
            <a:off x="396875" y="5564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69" name="Text Box 77"/>
          <p:cNvSpPr txBox="1">
            <a:spLocks noChangeArrowheads="1"/>
          </p:cNvSpPr>
          <p:nvPr/>
        </p:nvSpPr>
        <p:spPr bwMode="auto">
          <a:xfrm>
            <a:off x="1006475" y="60975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70" name="Text Box 78"/>
          <p:cNvSpPr txBox="1">
            <a:spLocks noChangeArrowheads="1"/>
          </p:cNvSpPr>
          <p:nvPr/>
        </p:nvSpPr>
        <p:spPr bwMode="auto">
          <a:xfrm>
            <a:off x="1008063" y="5564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71" name="Text Box 79"/>
          <p:cNvSpPr txBox="1">
            <a:spLocks noChangeArrowheads="1"/>
          </p:cNvSpPr>
          <p:nvPr/>
        </p:nvSpPr>
        <p:spPr bwMode="auto">
          <a:xfrm>
            <a:off x="1846263" y="5564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72" name="Text Box 80"/>
          <p:cNvSpPr txBox="1">
            <a:spLocks noChangeArrowheads="1"/>
          </p:cNvSpPr>
          <p:nvPr/>
        </p:nvSpPr>
        <p:spPr bwMode="auto">
          <a:xfrm>
            <a:off x="1770063" y="60975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73" name="Text Box 81"/>
          <p:cNvSpPr txBox="1">
            <a:spLocks noChangeArrowheads="1"/>
          </p:cNvSpPr>
          <p:nvPr/>
        </p:nvSpPr>
        <p:spPr bwMode="auto">
          <a:xfrm>
            <a:off x="2574925" y="48895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74" name="Text Box 82"/>
          <p:cNvSpPr txBox="1">
            <a:spLocks noChangeArrowheads="1"/>
          </p:cNvSpPr>
          <p:nvPr/>
        </p:nvSpPr>
        <p:spPr bwMode="auto">
          <a:xfrm>
            <a:off x="2590800" y="4421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75" name="Text Box 83"/>
          <p:cNvSpPr txBox="1">
            <a:spLocks noChangeArrowheads="1"/>
          </p:cNvSpPr>
          <p:nvPr/>
        </p:nvSpPr>
        <p:spPr bwMode="auto">
          <a:xfrm>
            <a:off x="3200400" y="49545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76" name="Text Box 84"/>
          <p:cNvSpPr txBox="1">
            <a:spLocks noChangeArrowheads="1"/>
          </p:cNvSpPr>
          <p:nvPr/>
        </p:nvSpPr>
        <p:spPr bwMode="auto">
          <a:xfrm>
            <a:off x="3201988" y="4421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77" name="Text Box 85"/>
          <p:cNvSpPr txBox="1">
            <a:spLocks noChangeArrowheads="1"/>
          </p:cNvSpPr>
          <p:nvPr/>
        </p:nvSpPr>
        <p:spPr bwMode="auto">
          <a:xfrm>
            <a:off x="4040188" y="44211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78" name="Text Box 86"/>
          <p:cNvSpPr txBox="1">
            <a:spLocks noChangeArrowheads="1"/>
          </p:cNvSpPr>
          <p:nvPr/>
        </p:nvSpPr>
        <p:spPr bwMode="auto">
          <a:xfrm>
            <a:off x="3963988" y="49545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79" name="Text Box 87"/>
          <p:cNvSpPr txBox="1">
            <a:spLocks noChangeArrowheads="1"/>
          </p:cNvSpPr>
          <p:nvPr/>
        </p:nvSpPr>
        <p:spPr bwMode="auto">
          <a:xfrm>
            <a:off x="2574925" y="6108700"/>
            <a:ext cx="374650" cy="37941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80" name="Text Box 88"/>
          <p:cNvSpPr txBox="1">
            <a:spLocks noChangeArrowheads="1"/>
          </p:cNvSpPr>
          <p:nvPr/>
        </p:nvSpPr>
        <p:spPr bwMode="auto">
          <a:xfrm>
            <a:off x="2590800" y="56403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81" name="Text Box 89"/>
          <p:cNvSpPr txBox="1">
            <a:spLocks noChangeArrowheads="1"/>
          </p:cNvSpPr>
          <p:nvPr/>
        </p:nvSpPr>
        <p:spPr bwMode="auto">
          <a:xfrm>
            <a:off x="3200400" y="61737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82" name="Text Box 90"/>
          <p:cNvSpPr txBox="1">
            <a:spLocks noChangeArrowheads="1"/>
          </p:cNvSpPr>
          <p:nvPr/>
        </p:nvSpPr>
        <p:spPr bwMode="auto">
          <a:xfrm>
            <a:off x="3201988" y="56403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83" name="Text Box 91"/>
          <p:cNvSpPr txBox="1">
            <a:spLocks noChangeArrowheads="1"/>
          </p:cNvSpPr>
          <p:nvPr/>
        </p:nvSpPr>
        <p:spPr bwMode="auto">
          <a:xfrm>
            <a:off x="4040188" y="56403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284" name="Text Box 92"/>
          <p:cNvSpPr txBox="1">
            <a:spLocks noChangeArrowheads="1"/>
          </p:cNvSpPr>
          <p:nvPr/>
        </p:nvSpPr>
        <p:spPr bwMode="auto">
          <a:xfrm>
            <a:off x="3963988" y="6173788"/>
            <a:ext cx="374650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</a:t>
            </a:r>
          </a:p>
        </p:txBody>
      </p:sp>
      <p:sp>
        <p:nvSpPr>
          <p:cNvPr id="8420" name="Text Box 228"/>
          <p:cNvSpPr txBox="1">
            <a:spLocks noChangeArrowheads="1"/>
          </p:cNvSpPr>
          <p:nvPr/>
        </p:nvSpPr>
        <p:spPr bwMode="auto">
          <a:xfrm>
            <a:off x="6019800" y="3708400"/>
            <a:ext cx="1590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Upper Lords</a:t>
            </a:r>
          </a:p>
        </p:txBody>
      </p:sp>
      <p:sp>
        <p:nvSpPr>
          <p:cNvPr id="24630" name="Line 229"/>
          <p:cNvSpPr>
            <a:spLocks noChangeShapeType="1"/>
          </p:cNvSpPr>
          <p:nvPr/>
        </p:nvSpPr>
        <p:spPr bwMode="auto">
          <a:xfrm>
            <a:off x="4554538" y="5486400"/>
            <a:ext cx="434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31" name="Line 230"/>
          <p:cNvSpPr>
            <a:spLocks noChangeShapeType="1"/>
          </p:cNvSpPr>
          <p:nvPr/>
        </p:nvSpPr>
        <p:spPr bwMode="auto">
          <a:xfrm>
            <a:off x="6688138" y="4267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32" name="Line 231"/>
          <p:cNvSpPr>
            <a:spLocks noChangeShapeType="1"/>
          </p:cNvSpPr>
          <p:nvPr/>
        </p:nvSpPr>
        <p:spPr bwMode="auto">
          <a:xfrm>
            <a:off x="4554538" y="4267200"/>
            <a:ext cx="434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33" name="Line 236"/>
          <p:cNvSpPr>
            <a:spLocks noChangeShapeType="1"/>
          </p:cNvSpPr>
          <p:nvPr/>
        </p:nvSpPr>
        <p:spPr bwMode="auto">
          <a:xfrm>
            <a:off x="5316538" y="4267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34" name="Line 237"/>
          <p:cNvSpPr>
            <a:spLocks noChangeShapeType="1"/>
          </p:cNvSpPr>
          <p:nvPr/>
        </p:nvSpPr>
        <p:spPr bwMode="auto">
          <a:xfrm>
            <a:off x="6078538" y="4267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35" name="Line 238"/>
          <p:cNvSpPr>
            <a:spLocks noChangeShapeType="1"/>
          </p:cNvSpPr>
          <p:nvPr/>
        </p:nvSpPr>
        <p:spPr bwMode="auto">
          <a:xfrm>
            <a:off x="4630738" y="4876800"/>
            <a:ext cx="213360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36" name="Line 239"/>
          <p:cNvSpPr>
            <a:spLocks noChangeShapeType="1"/>
          </p:cNvSpPr>
          <p:nvPr/>
        </p:nvSpPr>
        <p:spPr bwMode="auto">
          <a:xfrm>
            <a:off x="4630738" y="6019800"/>
            <a:ext cx="426720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37" name="Line 240"/>
          <p:cNvSpPr>
            <a:spLocks noChangeShapeType="1"/>
          </p:cNvSpPr>
          <p:nvPr/>
        </p:nvSpPr>
        <p:spPr bwMode="auto">
          <a:xfrm>
            <a:off x="7450138" y="4267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38" name="Line 241"/>
          <p:cNvSpPr>
            <a:spLocks noChangeShapeType="1"/>
          </p:cNvSpPr>
          <p:nvPr/>
        </p:nvSpPr>
        <p:spPr bwMode="auto">
          <a:xfrm>
            <a:off x="8212138" y="4267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39" name="Line 242"/>
          <p:cNvSpPr>
            <a:spLocks noChangeShapeType="1"/>
          </p:cNvSpPr>
          <p:nvPr/>
        </p:nvSpPr>
        <p:spPr bwMode="auto">
          <a:xfrm>
            <a:off x="6764338" y="48768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35" name="Text Box 243"/>
          <p:cNvSpPr txBox="1">
            <a:spLocks noChangeArrowheads="1"/>
          </p:cNvSpPr>
          <p:nvPr/>
        </p:nvSpPr>
        <p:spPr bwMode="auto">
          <a:xfrm>
            <a:off x="455453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36" name="Text Box 244"/>
          <p:cNvSpPr txBox="1">
            <a:spLocks noChangeArrowheads="1"/>
          </p:cNvSpPr>
          <p:nvPr/>
        </p:nvSpPr>
        <p:spPr bwMode="auto">
          <a:xfrm>
            <a:off x="455453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37" name="Text Box 245"/>
          <p:cNvSpPr txBox="1">
            <a:spLocks noChangeArrowheads="1"/>
          </p:cNvSpPr>
          <p:nvPr/>
        </p:nvSpPr>
        <p:spPr bwMode="auto">
          <a:xfrm>
            <a:off x="478313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38" name="Text Box 246"/>
          <p:cNvSpPr txBox="1">
            <a:spLocks noChangeArrowheads="1"/>
          </p:cNvSpPr>
          <p:nvPr/>
        </p:nvSpPr>
        <p:spPr bwMode="auto">
          <a:xfrm>
            <a:off x="478313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39" name="Text Box 247"/>
          <p:cNvSpPr txBox="1">
            <a:spLocks noChangeArrowheads="1"/>
          </p:cNvSpPr>
          <p:nvPr/>
        </p:nvSpPr>
        <p:spPr bwMode="auto">
          <a:xfrm>
            <a:off x="5011738" y="4397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40" name="Text Box 248"/>
          <p:cNvSpPr txBox="1">
            <a:spLocks noChangeArrowheads="1"/>
          </p:cNvSpPr>
          <p:nvPr/>
        </p:nvSpPr>
        <p:spPr bwMode="auto">
          <a:xfrm>
            <a:off x="455453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41" name="Text Box 249"/>
          <p:cNvSpPr txBox="1">
            <a:spLocks noChangeArrowheads="1"/>
          </p:cNvSpPr>
          <p:nvPr/>
        </p:nvSpPr>
        <p:spPr bwMode="auto">
          <a:xfrm>
            <a:off x="455453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42" name="Text Box 250"/>
          <p:cNvSpPr txBox="1">
            <a:spLocks noChangeArrowheads="1"/>
          </p:cNvSpPr>
          <p:nvPr/>
        </p:nvSpPr>
        <p:spPr bwMode="auto">
          <a:xfrm>
            <a:off x="478313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43" name="Text Box 251"/>
          <p:cNvSpPr txBox="1">
            <a:spLocks noChangeArrowheads="1"/>
          </p:cNvSpPr>
          <p:nvPr/>
        </p:nvSpPr>
        <p:spPr bwMode="auto">
          <a:xfrm>
            <a:off x="478313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44" name="Text Box 252"/>
          <p:cNvSpPr txBox="1">
            <a:spLocks noChangeArrowheads="1"/>
          </p:cNvSpPr>
          <p:nvPr/>
        </p:nvSpPr>
        <p:spPr bwMode="auto">
          <a:xfrm>
            <a:off x="5011738" y="5037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45" name="Text Box 253"/>
          <p:cNvSpPr txBox="1">
            <a:spLocks noChangeArrowheads="1"/>
          </p:cNvSpPr>
          <p:nvPr/>
        </p:nvSpPr>
        <p:spPr bwMode="auto">
          <a:xfrm>
            <a:off x="53355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46" name="Text Box 254"/>
          <p:cNvSpPr txBox="1">
            <a:spLocks noChangeArrowheads="1"/>
          </p:cNvSpPr>
          <p:nvPr/>
        </p:nvSpPr>
        <p:spPr bwMode="auto">
          <a:xfrm>
            <a:off x="53355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47" name="Text Box 255"/>
          <p:cNvSpPr txBox="1">
            <a:spLocks noChangeArrowheads="1"/>
          </p:cNvSpPr>
          <p:nvPr/>
        </p:nvSpPr>
        <p:spPr bwMode="auto">
          <a:xfrm>
            <a:off x="55641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48" name="Text Box 256"/>
          <p:cNvSpPr txBox="1">
            <a:spLocks noChangeArrowheads="1"/>
          </p:cNvSpPr>
          <p:nvPr/>
        </p:nvSpPr>
        <p:spPr bwMode="auto">
          <a:xfrm>
            <a:off x="55641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49" name="Text Box 257"/>
          <p:cNvSpPr txBox="1">
            <a:spLocks noChangeArrowheads="1"/>
          </p:cNvSpPr>
          <p:nvPr/>
        </p:nvSpPr>
        <p:spPr bwMode="auto">
          <a:xfrm>
            <a:off x="5792788" y="5037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50" name="Text Box 258"/>
          <p:cNvSpPr txBox="1">
            <a:spLocks noChangeArrowheads="1"/>
          </p:cNvSpPr>
          <p:nvPr/>
        </p:nvSpPr>
        <p:spPr bwMode="auto">
          <a:xfrm>
            <a:off x="5316538" y="4275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51" name="Text Box 259"/>
          <p:cNvSpPr txBox="1">
            <a:spLocks noChangeArrowheads="1"/>
          </p:cNvSpPr>
          <p:nvPr/>
        </p:nvSpPr>
        <p:spPr bwMode="auto">
          <a:xfrm>
            <a:off x="5316538" y="4579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52" name="Text Box 260"/>
          <p:cNvSpPr txBox="1">
            <a:spLocks noChangeArrowheads="1"/>
          </p:cNvSpPr>
          <p:nvPr/>
        </p:nvSpPr>
        <p:spPr bwMode="auto">
          <a:xfrm>
            <a:off x="5545138" y="4275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53" name="Text Box 261"/>
          <p:cNvSpPr txBox="1">
            <a:spLocks noChangeArrowheads="1"/>
          </p:cNvSpPr>
          <p:nvPr/>
        </p:nvSpPr>
        <p:spPr bwMode="auto">
          <a:xfrm>
            <a:off x="5545138" y="4579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54" name="Text Box 262"/>
          <p:cNvSpPr txBox="1">
            <a:spLocks noChangeArrowheads="1"/>
          </p:cNvSpPr>
          <p:nvPr/>
        </p:nvSpPr>
        <p:spPr bwMode="auto">
          <a:xfrm>
            <a:off x="5773738" y="4427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55" name="Text Box 263"/>
          <p:cNvSpPr txBox="1">
            <a:spLocks noChangeArrowheads="1"/>
          </p:cNvSpPr>
          <p:nvPr/>
        </p:nvSpPr>
        <p:spPr bwMode="auto">
          <a:xfrm>
            <a:off x="6097588" y="4275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56" name="Text Box 264"/>
          <p:cNvSpPr txBox="1">
            <a:spLocks noChangeArrowheads="1"/>
          </p:cNvSpPr>
          <p:nvPr/>
        </p:nvSpPr>
        <p:spPr bwMode="auto">
          <a:xfrm>
            <a:off x="6097588" y="4579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57" name="Text Box 265"/>
          <p:cNvSpPr txBox="1">
            <a:spLocks noChangeArrowheads="1"/>
          </p:cNvSpPr>
          <p:nvPr/>
        </p:nvSpPr>
        <p:spPr bwMode="auto">
          <a:xfrm>
            <a:off x="6326188" y="4275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58" name="Text Box 266"/>
          <p:cNvSpPr txBox="1">
            <a:spLocks noChangeArrowheads="1"/>
          </p:cNvSpPr>
          <p:nvPr/>
        </p:nvSpPr>
        <p:spPr bwMode="auto">
          <a:xfrm>
            <a:off x="6326188" y="4579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59" name="Text Box 267"/>
          <p:cNvSpPr txBox="1">
            <a:spLocks noChangeArrowheads="1"/>
          </p:cNvSpPr>
          <p:nvPr/>
        </p:nvSpPr>
        <p:spPr bwMode="auto">
          <a:xfrm>
            <a:off x="6554788" y="4427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60" name="Text Box 268"/>
          <p:cNvSpPr txBox="1">
            <a:spLocks noChangeArrowheads="1"/>
          </p:cNvSpPr>
          <p:nvPr/>
        </p:nvSpPr>
        <p:spPr bwMode="auto">
          <a:xfrm>
            <a:off x="60975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61" name="Text Box 269"/>
          <p:cNvSpPr txBox="1">
            <a:spLocks noChangeArrowheads="1"/>
          </p:cNvSpPr>
          <p:nvPr/>
        </p:nvSpPr>
        <p:spPr bwMode="auto">
          <a:xfrm>
            <a:off x="60975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62" name="Text Box 270"/>
          <p:cNvSpPr txBox="1">
            <a:spLocks noChangeArrowheads="1"/>
          </p:cNvSpPr>
          <p:nvPr/>
        </p:nvSpPr>
        <p:spPr bwMode="auto">
          <a:xfrm>
            <a:off x="63261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63" name="Text Box 271"/>
          <p:cNvSpPr txBox="1">
            <a:spLocks noChangeArrowheads="1"/>
          </p:cNvSpPr>
          <p:nvPr/>
        </p:nvSpPr>
        <p:spPr bwMode="auto">
          <a:xfrm>
            <a:off x="63261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64" name="Text Box 272"/>
          <p:cNvSpPr txBox="1">
            <a:spLocks noChangeArrowheads="1"/>
          </p:cNvSpPr>
          <p:nvPr/>
        </p:nvSpPr>
        <p:spPr bwMode="auto">
          <a:xfrm>
            <a:off x="6554788" y="5037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65" name="Text Box 273"/>
          <p:cNvSpPr txBox="1">
            <a:spLocks noChangeArrowheads="1"/>
          </p:cNvSpPr>
          <p:nvPr/>
        </p:nvSpPr>
        <p:spPr bwMode="auto">
          <a:xfrm>
            <a:off x="4554538" y="5494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66" name="Text Box 274"/>
          <p:cNvSpPr txBox="1">
            <a:spLocks noChangeArrowheads="1"/>
          </p:cNvSpPr>
          <p:nvPr/>
        </p:nvSpPr>
        <p:spPr bwMode="auto">
          <a:xfrm>
            <a:off x="4554538" y="5799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67" name="Text Box 275"/>
          <p:cNvSpPr txBox="1">
            <a:spLocks noChangeArrowheads="1"/>
          </p:cNvSpPr>
          <p:nvPr/>
        </p:nvSpPr>
        <p:spPr bwMode="auto">
          <a:xfrm>
            <a:off x="4783138" y="5494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68" name="Text Box 276"/>
          <p:cNvSpPr txBox="1">
            <a:spLocks noChangeArrowheads="1"/>
          </p:cNvSpPr>
          <p:nvPr/>
        </p:nvSpPr>
        <p:spPr bwMode="auto">
          <a:xfrm>
            <a:off x="4783138" y="5799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69" name="Text Box 277"/>
          <p:cNvSpPr txBox="1">
            <a:spLocks noChangeArrowheads="1"/>
          </p:cNvSpPr>
          <p:nvPr/>
        </p:nvSpPr>
        <p:spPr bwMode="auto">
          <a:xfrm>
            <a:off x="5011738" y="5646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70" name="Text Box 278"/>
          <p:cNvSpPr txBox="1">
            <a:spLocks noChangeArrowheads="1"/>
          </p:cNvSpPr>
          <p:nvPr/>
        </p:nvSpPr>
        <p:spPr bwMode="auto">
          <a:xfrm>
            <a:off x="4630738" y="59975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71" name="Text Box 279"/>
          <p:cNvSpPr txBox="1">
            <a:spLocks noChangeArrowheads="1"/>
          </p:cNvSpPr>
          <p:nvPr/>
        </p:nvSpPr>
        <p:spPr bwMode="auto">
          <a:xfrm>
            <a:off x="4630738" y="6302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72" name="Text Box 280"/>
          <p:cNvSpPr txBox="1">
            <a:spLocks noChangeArrowheads="1"/>
          </p:cNvSpPr>
          <p:nvPr/>
        </p:nvSpPr>
        <p:spPr bwMode="auto">
          <a:xfrm>
            <a:off x="4859338" y="59975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73" name="Text Box 281"/>
          <p:cNvSpPr txBox="1">
            <a:spLocks noChangeArrowheads="1"/>
          </p:cNvSpPr>
          <p:nvPr/>
        </p:nvSpPr>
        <p:spPr bwMode="auto">
          <a:xfrm>
            <a:off x="4859338" y="6302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74" name="Text Box 282"/>
          <p:cNvSpPr txBox="1">
            <a:spLocks noChangeArrowheads="1"/>
          </p:cNvSpPr>
          <p:nvPr/>
        </p:nvSpPr>
        <p:spPr bwMode="auto">
          <a:xfrm>
            <a:off x="5087938" y="6149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75" name="Text Box 283"/>
          <p:cNvSpPr txBox="1">
            <a:spLocks noChangeArrowheads="1"/>
          </p:cNvSpPr>
          <p:nvPr/>
        </p:nvSpPr>
        <p:spPr bwMode="auto">
          <a:xfrm>
            <a:off x="5335588" y="54641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76" name="Text Box 284"/>
          <p:cNvSpPr txBox="1">
            <a:spLocks noChangeArrowheads="1"/>
          </p:cNvSpPr>
          <p:nvPr/>
        </p:nvSpPr>
        <p:spPr bwMode="auto">
          <a:xfrm>
            <a:off x="5335588" y="5768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77" name="Text Box 285"/>
          <p:cNvSpPr txBox="1">
            <a:spLocks noChangeArrowheads="1"/>
          </p:cNvSpPr>
          <p:nvPr/>
        </p:nvSpPr>
        <p:spPr bwMode="auto">
          <a:xfrm>
            <a:off x="5564188" y="54641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78" name="Text Box 286"/>
          <p:cNvSpPr txBox="1">
            <a:spLocks noChangeArrowheads="1"/>
          </p:cNvSpPr>
          <p:nvPr/>
        </p:nvSpPr>
        <p:spPr bwMode="auto">
          <a:xfrm>
            <a:off x="5564188" y="5768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79" name="Text Box 287"/>
          <p:cNvSpPr txBox="1">
            <a:spLocks noChangeArrowheads="1"/>
          </p:cNvSpPr>
          <p:nvPr/>
        </p:nvSpPr>
        <p:spPr bwMode="auto">
          <a:xfrm>
            <a:off x="5792788" y="56165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80" name="Text Box 288"/>
          <p:cNvSpPr txBox="1">
            <a:spLocks noChangeArrowheads="1"/>
          </p:cNvSpPr>
          <p:nvPr/>
        </p:nvSpPr>
        <p:spPr bwMode="auto">
          <a:xfrm>
            <a:off x="533558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81" name="Text Box 289"/>
          <p:cNvSpPr txBox="1">
            <a:spLocks noChangeArrowheads="1"/>
          </p:cNvSpPr>
          <p:nvPr/>
        </p:nvSpPr>
        <p:spPr bwMode="auto">
          <a:xfrm>
            <a:off x="533558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82" name="Text Box 290"/>
          <p:cNvSpPr txBox="1">
            <a:spLocks noChangeArrowheads="1"/>
          </p:cNvSpPr>
          <p:nvPr/>
        </p:nvSpPr>
        <p:spPr bwMode="auto">
          <a:xfrm>
            <a:off x="556418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83" name="Text Box 291"/>
          <p:cNvSpPr txBox="1">
            <a:spLocks noChangeArrowheads="1"/>
          </p:cNvSpPr>
          <p:nvPr/>
        </p:nvSpPr>
        <p:spPr bwMode="auto">
          <a:xfrm>
            <a:off x="556418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84" name="Text Box 292"/>
          <p:cNvSpPr txBox="1">
            <a:spLocks noChangeArrowheads="1"/>
          </p:cNvSpPr>
          <p:nvPr/>
        </p:nvSpPr>
        <p:spPr bwMode="auto">
          <a:xfrm>
            <a:off x="5792788" y="6103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85" name="Text Box 293"/>
          <p:cNvSpPr txBox="1">
            <a:spLocks noChangeArrowheads="1"/>
          </p:cNvSpPr>
          <p:nvPr/>
        </p:nvSpPr>
        <p:spPr bwMode="auto">
          <a:xfrm>
            <a:off x="6078538" y="5418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86" name="Text Box 294"/>
          <p:cNvSpPr txBox="1">
            <a:spLocks noChangeArrowheads="1"/>
          </p:cNvSpPr>
          <p:nvPr/>
        </p:nvSpPr>
        <p:spPr bwMode="auto">
          <a:xfrm>
            <a:off x="6078538" y="5722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87" name="Text Box 295"/>
          <p:cNvSpPr txBox="1">
            <a:spLocks noChangeArrowheads="1"/>
          </p:cNvSpPr>
          <p:nvPr/>
        </p:nvSpPr>
        <p:spPr bwMode="auto">
          <a:xfrm>
            <a:off x="6307138" y="5418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88" name="Text Box 296"/>
          <p:cNvSpPr txBox="1">
            <a:spLocks noChangeArrowheads="1"/>
          </p:cNvSpPr>
          <p:nvPr/>
        </p:nvSpPr>
        <p:spPr bwMode="auto">
          <a:xfrm>
            <a:off x="6307138" y="5722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89" name="Text Box 297"/>
          <p:cNvSpPr txBox="1">
            <a:spLocks noChangeArrowheads="1"/>
          </p:cNvSpPr>
          <p:nvPr/>
        </p:nvSpPr>
        <p:spPr bwMode="auto">
          <a:xfrm>
            <a:off x="6535738" y="5570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90" name="Text Box 298"/>
          <p:cNvSpPr txBox="1">
            <a:spLocks noChangeArrowheads="1"/>
          </p:cNvSpPr>
          <p:nvPr/>
        </p:nvSpPr>
        <p:spPr bwMode="auto">
          <a:xfrm>
            <a:off x="607853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91" name="Text Box 299"/>
          <p:cNvSpPr txBox="1">
            <a:spLocks noChangeArrowheads="1"/>
          </p:cNvSpPr>
          <p:nvPr/>
        </p:nvSpPr>
        <p:spPr bwMode="auto">
          <a:xfrm>
            <a:off x="607853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92" name="Text Box 300"/>
          <p:cNvSpPr txBox="1">
            <a:spLocks noChangeArrowheads="1"/>
          </p:cNvSpPr>
          <p:nvPr/>
        </p:nvSpPr>
        <p:spPr bwMode="auto">
          <a:xfrm>
            <a:off x="630713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93" name="Text Box 301"/>
          <p:cNvSpPr txBox="1">
            <a:spLocks noChangeArrowheads="1"/>
          </p:cNvSpPr>
          <p:nvPr/>
        </p:nvSpPr>
        <p:spPr bwMode="auto">
          <a:xfrm>
            <a:off x="630713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94" name="Text Box 302"/>
          <p:cNvSpPr txBox="1">
            <a:spLocks noChangeArrowheads="1"/>
          </p:cNvSpPr>
          <p:nvPr/>
        </p:nvSpPr>
        <p:spPr bwMode="auto">
          <a:xfrm>
            <a:off x="6535738" y="6103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95" name="Text Box 303"/>
          <p:cNvSpPr txBox="1">
            <a:spLocks noChangeArrowheads="1"/>
          </p:cNvSpPr>
          <p:nvPr/>
        </p:nvSpPr>
        <p:spPr bwMode="auto">
          <a:xfrm>
            <a:off x="670718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96" name="Text Box 304"/>
          <p:cNvSpPr txBox="1">
            <a:spLocks noChangeArrowheads="1"/>
          </p:cNvSpPr>
          <p:nvPr/>
        </p:nvSpPr>
        <p:spPr bwMode="auto">
          <a:xfrm>
            <a:off x="670718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97" name="Text Box 305"/>
          <p:cNvSpPr txBox="1">
            <a:spLocks noChangeArrowheads="1"/>
          </p:cNvSpPr>
          <p:nvPr/>
        </p:nvSpPr>
        <p:spPr bwMode="auto">
          <a:xfrm>
            <a:off x="693578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98" name="Text Box 306"/>
          <p:cNvSpPr txBox="1">
            <a:spLocks noChangeArrowheads="1"/>
          </p:cNvSpPr>
          <p:nvPr/>
        </p:nvSpPr>
        <p:spPr bwMode="auto">
          <a:xfrm>
            <a:off x="693578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499" name="Text Box 307"/>
          <p:cNvSpPr txBox="1">
            <a:spLocks noChangeArrowheads="1"/>
          </p:cNvSpPr>
          <p:nvPr/>
        </p:nvSpPr>
        <p:spPr bwMode="auto">
          <a:xfrm>
            <a:off x="7164388" y="4397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00" name="Text Box 308"/>
          <p:cNvSpPr txBox="1">
            <a:spLocks noChangeArrowheads="1"/>
          </p:cNvSpPr>
          <p:nvPr/>
        </p:nvSpPr>
        <p:spPr bwMode="auto">
          <a:xfrm>
            <a:off x="67071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01" name="Text Box 309"/>
          <p:cNvSpPr txBox="1">
            <a:spLocks noChangeArrowheads="1"/>
          </p:cNvSpPr>
          <p:nvPr/>
        </p:nvSpPr>
        <p:spPr bwMode="auto">
          <a:xfrm>
            <a:off x="67071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02" name="Text Box 310"/>
          <p:cNvSpPr txBox="1">
            <a:spLocks noChangeArrowheads="1"/>
          </p:cNvSpPr>
          <p:nvPr/>
        </p:nvSpPr>
        <p:spPr bwMode="auto">
          <a:xfrm>
            <a:off x="69357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03" name="Text Box 311"/>
          <p:cNvSpPr txBox="1">
            <a:spLocks noChangeArrowheads="1"/>
          </p:cNvSpPr>
          <p:nvPr/>
        </p:nvSpPr>
        <p:spPr bwMode="auto">
          <a:xfrm>
            <a:off x="69357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04" name="Text Box 312"/>
          <p:cNvSpPr txBox="1">
            <a:spLocks noChangeArrowheads="1"/>
          </p:cNvSpPr>
          <p:nvPr/>
        </p:nvSpPr>
        <p:spPr bwMode="auto">
          <a:xfrm>
            <a:off x="7164388" y="5037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05" name="Text Box 313"/>
          <p:cNvSpPr txBox="1">
            <a:spLocks noChangeArrowheads="1"/>
          </p:cNvSpPr>
          <p:nvPr/>
        </p:nvSpPr>
        <p:spPr bwMode="auto">
          <a:xfrm>
            <a:off x="746918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06" name="Text Box 314"/>
          <p:cNvSpPr txBox="1">
            <a:spLocks noChangeArrowheads="1"/>
          </p:cNvSpPr>
          <p:nvPr/>
        </p:nvSpPr>
        <p:spPr bwMode="auto">
          <a:xfrm>
            <a:off x="746918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07" name="Text Box 315"/>
          <p:cNvSpPr txBox="1">
            <a:spLocks noChangeArrowheads="1"/>
          </p:cNvSpPr>
          <p:nvPr/>
        </p:nvSpPr>
        <p:spPr bwMode="auto">
          <a:xfrm>
            <a:off x="769778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08" name="Text Box 316"/>
          <p:cNvSpPr txBox="1">
            <a:spLocks noChangeArrowheads="1"/>
          </p:cNvSpPr>
          <p:nvPr/>
        </p:nvSpPr>
        <p:spPr bwMode="auto">
          <a:xfrm>
            <a:off x="769778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09" name="Text Box 317"/>
          <p:cNvSpPr txBox="1">
            <a:spLocks noChangeArrowheads="1"/>
          </p:cNvSpPr>
          <p:nvPr/>
        </p:nvSpPr>
        <p:spPr bwMode="auto">
          <a:xfrm>
            <a:off x="7926388" y="4397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10" name="Text Box 318"/>
          <p:cNvSpPr txBox="1">
            <a:spLocks noChangeArrowheads="1"/>
          </p:cNvSpPr>
          <p:nvPr/>
        </p:nvSpPr>
        <p:spPr bwMode="auto">
          <a:xfrm>
            <a:off x="7469188" y="4808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11" name="Text Box 319"/>
          <p:cNvSpPr txBox="1">
            <a:spLocks noChangeArrowheads="1"/>
          </p:cNvSpPr>
          <p:nvPr/>
        </p:nvSpPr>
        <p:spPr bwMode="auto">
          <a:xfrm>
            <a:off x="7469188" y="5113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12" name="Text Box 320"/>
          <p:cNvSpPr txBox="1">
            <a:spLocks noChangeArrowheads="1"/>
          </p:cNvSpPr>
          <p:nvPr/>
        </p:nvSpPr>
        <p:spPr bwMode="auto">
          <a:xfrm>
            <a:off x="7697788" y="4808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13" name="Text Box 321"/>
          <p:cNvSpPr txBox="1">
            <a:spLocks noChangeArrowheads="1"/>
          </p:cNvSpPr>
          <p:nvPr/>
        </p:nvSpPr>
        <p:spPr bwMode="auto">
          <a:xfrm>
            <a:off x="7697788" y="5113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14" name="Text Box 322"/>
          <p:cNvSpPr txBox="1">
            <a:spLocks noChangeArrowheads="1"/>
          </p:cNvSpPr>
          <p:nvPr/>
        </p:nvSpPr>
        <p:spPr bwMode="auto">
          <a:xfrm>
            <a:off x="7926388" y="4960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15" name="Text Box 323"/>
          <p:cNvSpPr txBox="1">
            <a:spLocks noChangeArrowheads="1"/>
          </p:cNvSpPr>
          <p:nvPr/>
        </p:nvSpPr>
        <p:spPr bwMode="auto">
          <a:xfrm>
            <a:off x="823118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16" name="Text Box 324"/>
          <p:cNvSpPr txBox="1">
            <a:spLocks noChangeArrowheads="1"/>
          </p:cNvSpPr>
          <p:nvPr/>
        </p:nvSpPr>
        <p:spPr bwMode="auto">
          <a:xfrm>
            <a:off x="823118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17" name="Text Box 325"/>
          <p:cNvSpPr txBox="1">
            <a:spLocks noChangeArrowheads="1"/>
          </p:cNvSpPr>
          <p:nvPr/>
        </p:nvSpPr>
        <p:spPr bwMode="auto">
          <a:xfrm>
            <a:off x="845978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18" name="Text Box 326"/>
          <p:cNvSpPr txBox="1">
            <a:spLocks noChangeArrowheads="1"/>
          </p:cNvSpPr>
          <p:nvPr/>
        </p:nvSpPr>
        <p:spPr bwMode="auto">
          <a:xfrm>
            <a:off x="845978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19" name="Text Box 327"/>
          <p:cNvSpPr txBox="1">
            <a:spLocks noChangeArrowheads="1"/>
          </p:cNvSpPr>
          <p:nvPr/>
        </p:nvSpPr>
        <p:spPr bwMode="auto">
          <a:xfrm>
            <a:off x="8688388" y="4397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20" name="Text Box 328"/>
          <p:cNvSpPr txBox="1">
            <a:spLocks noChangeArrowheads="1"/>
          </p:cNvSpPr>
          <p:nvPr/>
        </p:nvSpPr>
        <p:spPr bwMode="auto">
          <a:xfrm>
            <a:off x="82311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21" name="Text Box 329"/>
          <p:cNvSpPr txBox="1">
            <a:spLocks noChangeArrowheads="1"/>
          </p:cNvSpPr>
          <p:nvPr/>
        </p:nvSpPr>
        <p:spPr bwMode="auto">
          <a:xfrm>
            <a:off x="82311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22" name="Text Box 330"/>
          <p:cNvSpPr txBox="1">
            <a:spLocks noChangeArrowheads="1"/>
          </p:cNvSpPr>
          <p:nvPr/>
        </p:nvSpPr>
        <p:spPr bwMode="auto">
          <a:xfrm>
            <a:off x="84597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23" name="Text Box 331"/>
          <p:cNvSpPr txBox="1">
            <a:spLocks noChangeArrowheads="1"/>
          </p:cNvSpPr>
          <p:nvPr/>
        </p:nvSpPr>
        <p:spPr bwMode="auto">
          <a:xfrm>
            <a:off x="84597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24" name="Text Box 332"/>
          <p:cNvSpPr txBox="1">
            <a:spLocks noChangeArrowheads="1"/>
          </p:cNvSpPr>
          <p:nvPr/>
        </p:nvSpPr>
        <p:spPr bwMode="auto">
          <a:xfrm>
            <a:off x="8688388" y="5037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25" name="Text Box 333"/>
          <p:cNvSpPr txBox="1">
            <a:spLocks noChangeArrowheads="1"/>
          </p:cNvSpPr>
          <p:nvPr/>
        </p:nvSpPr>
        <p:spPr bwMode="auto">
          <a:xfrm>
            <a:off x="6707188" y="5494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26" name="Text Box 334"/>
          <p:cNvSpPr txBox="1">
            <a:spLocks noChangeArrowheads="1"/>
          </p:cNvSpPr>
          <p:nvPr/>
        </p:nvSpPr>
        <p:spPr bwMode="auto">
          <a:xfrm>
            <a:off x="6707188" y="5799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27" name="Text Box 335"/>
          <p:cNvSpPr txBox="1">
            <a:spLocks noChangeArrowheads="1"/>
          </p:cNvSpPr>
          <p:nvPr/>
        </p:nvSpPr>
        <p:spPr bwMode="auto">
          <a:xfrm>
            <a:off x="6935788" y="5494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28" name="Text Box 336"/>
          <p:cNvSpPr txBox="1">
            <a:spLocks noChangeArrowheads="1"/>
          </p:cNvSpPr>
          <p:nvPr/>
        </p:nvSpPr>
        <p:spPr bwMode="auto">
          <a:xfrm>
            <a:off x="6935788" y="5799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29" name="Text Box 337"/>
          <p:cNvSpPr txBox="1">
            <a:spLocks noChangeArrowheads="1"/>
          </p:cNvSpPr>
          <p:nvPr/>
        </p:nvSpPr>
        <p:spPr bwMode="auto">
          <a:xfrm>
            <a:off x="7164388" y="5646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30" name="Text Box 338"/>
          <p:cNvSpPr txBox="1">
            <a:spLocks noChangeArrowheads="1"/>
          </p:cNvSpPr>
          <p:nvPr/>
        </p:nvSpPr>
        <p:spPr bwMode="auto">
          <a:xfrm>
            <a:off x="7469188" y="5418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31" name="Text Box 339"/>
          <p:cNvSpPr txBox="1">
            <a:spLocks noChangeArrowheads="1"/>
          </p:cNvSpPr>
          <p:nvPr/>
        </p:nvSpPr>
        <p:spPr bwMode="auto">
          <a:xfrm>
            <a:off x="7469188" y="5722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32" name="Text Box 340"/>
          <p:cNvSpPr txBox="1">
            <a:spLocks noChangeArrowheads="1"/>
          </p:cNvSpPr>
          <p:nvPr/>
        </p:nvSpPr>
        <p:spPr bwMode="auto">
          <a:xfrm>
            <a:off x="7697788" y="5418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33" name="Text Box 341"/>
          <p:cNvSpPr txBox="1">
            <a:spLocks noChangeArrowheads="1"/>
          </p:cNvSpPr>
          <p:nvPr/>
        </p:nvSpPr>
        <p:spPr bwMode="auto">
          <a:xfrm>
            <a:off x="7697788" y="5722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34" name="Text Box 342"/>
          <p:cNvSpPr txBox="1">
            <a:spLocks noChangeArrowheads="1"/>
          </p:cNvSpPr>
          <p:nvPr/>
        </p:nvSpPr>
        <p:spPr bwMode="auto">
          <a:xfrm>
            <a:off x="7926388" y="5570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35" name="Text Box 343"/>
          <p:cNvSpPr txBox="1">
            <a:spLocks noChangeArrowheads="1"/>
          </p:cNvSpPr>
          <p:nvPr/>
        </p:nvSpPr>
        <p:spPr bwMode="auto">
          <a:xfrm>
            <a:off x="8212138" y="5387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36" name="Text Box 344"/>
          <p:cNvSpPr txBox="1">
            <a:spLocks noChangeArrowheads="1"/>
          </p:cNvSpPr>
          <p:nvPr/>
        </p:nvSpPr>
        <p:spPr bwMode="auto">
          <a:xfrm>
            <a:off x="8212138" y="5692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37" name="Text Box 345"/>
          <p:cNvSpPr txBox="1">
            <a:spLocks noChangeArrowheads="1"/>
          </p:cNvSpPr>
          <p:nvPr/>
        </p:nvSpPr>
        <p:spPr bwMode="auto">
          <a:xfrm>
            <a:off x="8440738" y="5387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38" name="Text Box 346"/>
          <p:cNvSpPr txBox="1">
            <a:spLocks noChangeArrowheads="1"/>
          </p:cNvSpPr>
          <p:nvPr/>
        </p:nvSpPr>
        <p:spPr bwMode="auto">
          <a:xfrm>
            <a:off x="8440738" y="5692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39" name="Text Box 347"/>
          <p:cNvSpPr txBox="1">
            <a:spLocks noChangeArrowheads="1"/>
          </p:cNvSpPr>
          <p:nvPr/>
        </p:nvSpPr>
        <p:spPr bwMode="auto">
          <a:xfrm>
            <a:off x="8669338" y="5540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40" name="Text Box 348"/>
          <p:cNvSpPr txBox="1">
            <a:spLocks noChangeArrowheads="1"/>
          </p:cNvSpPr>
          <p:nvPr/>
        </p:nvSpPr>
        <p:spPr bwMode="auto">
          <a:xfrm>
            <a:off x="746918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41" name="Text Box 349"/>
          <p:cNvSpPr txBox="1">
            <a:spLocks noChangeArrowheads="1"/>
          </p:cNvSpPr>
          <p:nvPr/>
        </p:nvSpPr>
        <p:spPr bwMode="auto">
          <a:xfrm>
            <a:off x="746918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42" name="Text Box 350"/>
          <p:cNvSpPr txBox="1">
            <a:spLocks noChangeArrowheads="1"/>
          </p:cNvSpPr>
          <p:nvPr/>
        </p:nvSpPr>
        <p:spPr bwMode="auto">
          <a:xfrm>
            <a:off x="769778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43" name="Text Box 351"/>
          <p:cNvSpPr txBox="1">
            <a:spLocks noChangeArrowheads="1"/>
          </p:cNvSpPr>
          <p:nvPr/>
        </p:nvSpPr>
        <p:spPr bwMode="auto">
          <a:xfrm>
            <a:off x="769778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44" name="Text Box 352"/>
          <p:cNvSpPr txBox="1">
            <a:spLocks noChangeArrowheads="1"/>
          </p:cNvSpPr>
          <p:nvPr/>
        </p:nvSpPr>
        <p:spPr bwMode="auto">
          <a:xfrm>
            <a:off x="7926388" y="6103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45" name="Text Box 353"/>
          <p:cNvSpPr txBox="1">
            <a:spLocks noChangeArrowheads="1"/>
          </p:cNvSpPr>
          <p:nvPr/>
        </p:nvSpPr>
        <p:spPr bwMode="auto">
          <a:xfrm>
            <a:off x="8231188" y="5921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46" name="Text Box 354"/>
          <p:cNvSpPr txBox="1">
            <a:spLocks noChangeArrowheads="1"/>
          </p:cNvSpPr>
          <p:nvPr/>
        </p:nvSpPr>
        <p:spPr bwMode="auto">
          <a:xfrm>
            <a:off x="8231188" y="62261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47" name="Text Box 355"/>
          <p:cNvSpPr txBox="1">
            <a:spLocks noChangeArrowheads="1"/>
          </p:cNvSpPr>
          <p:nvPr/>
        </p:nvSpPr>
        <p:spPr bwMode="auto">
          <a:xfrm>
            <a:off x="8459788" y="5921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48" name="Text Box 356"/>
          <p:cNvSpPr txBox="1">
            <a:spLocks noChangeArrowheads="1"/>
          </p:cNvSpPr>
          <p:nvPr/>
        </p:nvSpPr>
        <p:spPr bwMode="auto">
          <a:xfrm>
            <a:off x="8459788" y="62261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49" name="Text Box 357"/>
          <p:cNvSpPr txBox="1">
            <a:spLocks noChangeArrowheads="1"/>
          </p:cNvSpPr>
          <p:nvPr/>
        </p:nvSpPr>
        <p:spPr bwMode="auto">
          <a:xfrm>
            <a:off x="8688388" y="6073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50" name="Text Box 358"/>
          <p:cNvSpPr txBox="1">
            <a:spLocks noChangeArrowheads="1"/>
          </p:cNvSpPr>
          <p:nvPr/>
        </p:nvSpPr>
        <p:spPr bwMode="auto">
          <a:xfrm>
            <a:off x="670718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51" name="Text Box 359"/>
          <p:cNvSpPr txBox="1">
            <a:spLocks noChangeArrowheads="1"/>
          </p:cNvSpPr>
          <p:nvPr/>
        </p:nvSpPr>
        <p:spPr bwMode="auto">
          <a:xfrm>
            <a:off x="670718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52" name="Text Box 360"/>
          <p:cNvSpPr txBox="1">
            <a:spLocks noChangeArrowheads="1"/>
          </p:cNvSpPr>
          <p:nvPr/>
        </p:nvSpPr>
        <p:spPr bwMode="auto">
          <a:xfrm>
            <a:off x="693578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53" name="Text Box 361"/>
          <p:cNvSpPr txBox="1">
            <a:spLocks noChangeArrowheads="1"/>
          </p:cNvSpPr>
          <p:nvPr/>
        </p:nvSpPr>
        <p:spPr bwMode="auto">
          <a:xfrm>
            <a:off x="693578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8554" name="Text Box 362"/>
          <p:cNvSpPr txBox="1">
            <a:spLocks noChangeArrowheads="1"/>
          </p:cNvSpPr>
          <p:nvPr/>
        </p:nvSpPr>
        <p:spPr bwMode="auto">
          <a:xfrm>
            <a:off x="7164388" y="6103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4"/>
          <p:cNvSpPr>
            <a:spLocks noChangeArrowheads="1"/>
          </p:cNvSpPr>
          <p:nvPr/>
        </p:nvSpPr>
        <p:spPr bwMode="auto">
          <a:xfrm>
            <a:off x="304800" y="990600"/>
            <a:ext cx="8610600" cy="5562600"/>
          </a:xfrm>
          <a:prstGeom prst="rect">
            <a:avLst/>
          </a:prstGeom>
          <a:solidFill>
            <a:srgbClr val="008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sto MT" pitchFamily="-123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189038" y="3216275"/>
            <a:ext cx="66167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THE </a:t>
            </a: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KING</a:t>
            </a: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/>
                <a:ea typeface="+mn-ea"/>
                <a:cs typeface="+mn-cs"/>
              </a:rPr>
              <a:t>’</a:t>
            </a: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S </a:t>
            </a: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LAND</a:t>
            </a:r>
          </a:p>
        </p:txBody>
      </p:sp>
      <p:sp>
        <p:nvSpPr>
          <p:cNvPr id="25603" name="Text Box 192"/>
          <p:cNvSpPr txBox="1">
            <a:spLocks noChangeArrowheads="1"/>
          </p:cNvSpPr>
          <p:nvPr/>
        </p:nvSpPr>
        <p:spPr bwMode="auto">
          <a:xfrm>
            <a:off x="3432175" y="90488"/>
            <a:ext cx="2289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u="sng">
                <a:latin typeface="Tahoma" pitchFamily="-123" charset="0"/>
              </a:rPr>
              <a:t>Manorial Divisions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ChangeArrowheads="1"/>
          </p:cNvSpPr>
          <p:nvPr/>
        </p:nvSpPr>
        <p:spPr bwMode="auto">
          <a:xfrm>
            <a:off x="304800" y="990600"/>
            <a:ext cx="8610600" cy="5562600"/>
          </a:xfrm>
          <a:prstGeom prst="rect">
            <a:avLst/>
          </a:prstGeom>
          <a:solidFill>
            <a:srgbClr val="008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sto MT" pitchFamily="-123" charset="0"/>
            </a:endParaRPr>
          </a:p>
        </p:txBody>
      </p:sp>
      <p:sp>
        <p:nvSpPr>
          <p:cNvPr id="26626" name="Line 3"/>
          <p:cNvSpPr>
            <a:spLocks noChangeShapeType="1"/>
          </p:cNvSpPr>
          <p:nvPr/>
        </p:nvSpPr>
        <p:spPr bwMode="auto">
          <a:xfrm>
            <a:off x="4572000" y="990600"/>
            <a:ext cx="0" cy="5562600"/>
          </a:xfrm>
          <a:prstGeom prst="line">
            <a:avLst/>
          </a:prstGeom>
          <a:noFill/>
          <a:ln w="19050">
            <a:solidFill>
              <a:schemeClr val="bg1"/>
            </a:solidFill>
            <a:prstDash val="lg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857250" y="228600"/>
            <a:ext cx="61388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 u="sng"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Land divided amongst the people</a:t>
            </a:r>
          </a:p>
        </p:txBody>
      </p:sp>
      <p:sp>
        <p:nvSpPr>
          <p:cNvPr id="26628" name="Line 14"/>
          <p:cNvSpPr>
            <a:spLocks noChangeShapeType="1"/>
          </p:cNvSpPr>
          <p:nvPr/>
        </p:nvSpPr>
        <p:spPr bwMode="auto">
          <a:xfrm>
            <a:off x="304800" y="3733800"/>
            <a:ext cx="8610600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lg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70" name="Text Box 54"/>
          <p:cNvSpPr txBox="1">
            <a:spLocks noChangeArrowheads="1"/>
          </p:cNvSpPr>
          <p:nvPr/>
        </p:nvSpPr>
        <p:spPr bwMode="auto">
          <a:xfrm>
            <a:off x="6019800" y="3708400"/>
            <a:ext cx="1590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Upper Lords</a:t>
            </a:r>
          </a:p>
        </p:txBody>
      </p:sp>
      <p:sp>
        <p:nvSpPr>
          <p:cNvPr id="26630" name="Line 55"/>
          <p:cNvSpPr>
            <a:spLocks noChangeShapeType="1"/>
          </p:cNvSpPr>
          <p:nvPr/>
        </p:nvSpPr>
        <p:spPr bwMode="auto">
          <a:xfrm>
            <a:off x="4554538" y="5486400"/>
            <a:ext cx="434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1" name="Line 56"/>
          <p:cNvSpPr>
            <a:spLocks noChangeShapeType="1"/>
          </p:cNvSpPr>
          <p:nvPr/>
        </p:nvSpPr>
        <p:spPr bwMode="auto">
          <a:xfrm>
            <a:off x="6688138" y="4267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2" name="Line 57"/>
          <p:cNvSpPr>
            <a:spLocks noChangeShapeType="1"/>
          </p:cNvSpPr>
          <p:nvPr/>
        </p:nvSpPr>
        <p:spPr bwMode="auto">
          <a:xfrm>
            <a:off x="4554538" y="4267200"/>
            <a:ext cx="434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3" name="Line 58"/>
          <p:cNvSpPr>
            <a:spLocks noChangeShapeType="1"/>
          </p:cNvSpPr>
          <p:nvPr/>
        </p:nvSpPr>
        <p:spPr bwMode="auto">
          <a:xfrm>
            <a:off x="5316538" y="4267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4" name="Line 59"/>
          <p:cNvSpPr>
            <a:spLocks noChangeShapeType="1"/>
          </p:cNvSpPr>
          <p:nvPr/>
        </p:nvSpPr>
        <p:spPr bwMode="auto">
          <a:xfrm>
            <a:off x="6078538" y="4267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5" name="Line 60"/>
          <p:cNvSpPr>
            <a:spLocks noChangeShapeType="1"/>
          </p:cNvSpPr>
          <p:nvPr/>
        </p:nvSpPr>
        <p:spPr bwMode="auto">
          <a:xfrm>
            <a:off x="4630738" y="4876800"/>
            <a:ext cx="213360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6" name="Line 61"/>
          <p:cNvSpPr>
            <a:spLocks noChangeShapeType="1"/>
          </p:cNvSpPr>
          <p:nvPr/>
        </p:nvSpPr>
        <p:spPr bwMode="auto">
          <a:xfrm>
            <a:off x="4630738" y="6019800"/>
            <a:ext cx="426720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7" name="Line 62"/>
          <p:cNvSpPr>
            <a:spLocks noChangeShapeType="1"/>
          </p:cNvSpPr>
          <p:nvPr/>
        </p:nvSpPr>
        <p:spPr bwMode="auto">
          <a:xfrm>
            <a:off x="7450138" y="4267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8" name="Line 63"/>
          <p:cNvSpPr>
            <a:spLocks noChangeShapeType="1"/>
          </p:cNvSpPr>
          <p:nvPr/>
        </p:nvSpPr>
        <p:spPr bwMode="auto">
          <a:xfrm>
            <a:off x="8212138" y="4267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9" name="Line 64"/>
          <p:cNvSpPr>
            <a:spLocks noChangeShapeType="1"/>
          </p:cNvSpPr>
          <p:nvPr/>
        </p:nvSpPr>
        <p:spPr bwMode="auto">
          <a:xfrm>
            <a:off x="6764338" y="48768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81" name="Text Box 65"/>
          <p:cNvSpPr txBox="1">
            <a:spLocks noChangeArrowheads="1"/>
          </p:cNvSpPr>
          <p:nvPr/>
        </p:nvSpPr>
        <p:spPr bwMode="auto">
          <a:xfrm>
            <a:off x="455453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82" name="Text Box 66"/>
          <p:cNvSpPr txBox="1">
            <a:spLocks noChangeArrowheads="1"/>
          </p:cNvSpPr>
          <p:nvPr/>
        </p:nvSpPr>
        <p:spPr bwMode="auto">
          <a:xfrm>
            <a:off x="455453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83" name="Text Box 67"/>
          <p:cNvSpPr txBox="1">
            <a:spLocks noChangeArrowheads="1"/>
          </p:cNvSpPr>
          <p:nvPr/>
        </p:nvSpPr>
        <p:spPr bwMode="auto">
          <a:xfrm>
            <a:off x="478313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84" name="Text Box 68"/>
          <p:cNvSpPr txBox="1">
            <a:spLocks noChangeArrowheads="1"/>
          </p:cNvSpPr>
          <p:nvPr/>
        </p:nvSpPr>
        <p:spPr bwMode="auto">
          <a:xfrm>
            <a:off x="478313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85" name="Text Box 69"/>
          <p:cNvSpPr txBox="1">
            <a:spLocks noChangeArrowheads="1"/>
          </p:cNvSpPr>
          <p:nvPr/>
        </p:nvSpPr>
        <p:spPr bwMode="auto">
          <a:xfrm>
            <a:off x="5011738" y="4397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86" name="Text Box 70"/>
          <p:cNvSpPr txBox="1">
            <a:spLocks noChangeArrowheads="1"/>
          </p:cNvSpPr>
          <p:nvPr/>
        </p:nvSpPr>
        <p:spPr bwMode="auto">
          <a:xfrm>
            <a:off x="455453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87" name="Text Box 71"/>
          <p:cNvSpPr txBox="1">
            <a:spLocks noChangeArrowheads="1"/>
          </p:cNvSpPr>
          <p:nvPr/>
        </p:nvSpPr>
        <p:spPr bwMode="auto">
          <a:xfrm>
            <a:off x="455453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88" name="Text Box 72"/>
          <p:cNvSpPr txBox="1">
            <a:spLocks noChangeArrowheads="1"/>
          </p:cNvSpPr>
          <p:nvPr/>
        </p:nvSpPr>
        <p:spPr bwMode="auto">
          <a:xfrm>
            <a:off x="478313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89" name="Text Box 73"/>
          <p:cNvSpPr txBox="1">
            <a:spLocks noChangeArrowheads="1"/>
          </p:cNvSpPr>
          <p:nvPr/>
        </p:nvSpPr>
        <p:spPr bwMode="auto">
          <a:xfrm>
            <a:off x="478313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90" name="Text Box 74"/>
          <p:cNvSpPr txBox="1">
            <a:spLocks noChangeArrowheads="1"/>
          </p:cNvSpPr>
          <p:nvPr/>
        </p:nvSpPr>
        <p:spPr bwMode="auto">
          <a:xfrm>
            <a:off x="5011738" y="5037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91" name="Text Box 75"/>
          <p:cNvSpPr txBox="1">
            <a:spLocks noChangeArrowheads="1"/>
          </p:cNvSpPr>
          <p:nvPr/>
        </p:nvSpPr>
        <p:spPr bwMode="auto">
          <a:xfrm>
            <a:off x="53355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92" name="Text Box 76"/>
          <p:cNvSpPr txBox="1">
            <a:spLocks noChangeArrowheads="1"/>
          </p:cNvSpPr>
          <p:nvPr/>
        </p:nvSpPr>
        <p:spPr bwMode="auto">
          <a:xfrm>
            <a:off x="53355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93" name="Text Box 77"/>
          <p:cNvSpPr txBox="1">
            <a:spLocks noChangeArrowheads="1"/>
          </p:cNvSpPr>
          <p:nvPr/>
        </p:nvSpPr>
        <p:spPr bwMode="auto">
          <a:xfrm>
            <a:off x="55641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94" name="Text Box 78"/>
          <p:cNvSpPr txBox="1">
            <a:spLocks noChangeArrowheads="1"/>
          </p:cNvSpPr>
          <p:nvPr/>
        </p:nvSpPr>
        <p:spPr bwMode="auto">
          <a:xfrm>
            <a:off x="55641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95" name="Text Box 79"/>
          <p:cNvSpPr txBox="1">
            <a:spLocks noChangeArrowheads="1"/>
          </p:cNvSpPr>
          <p:nvPr/>
        </p:nvSpPr>
        <p:spPr bwMode="auto">
          <a:xfrm>
            <a:off x="5792788" y="5037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96" name="Text Box 80"/>
          <p:cNvSpPr txBox="1">
            <a:spLocks noChangeArrowheads="1"/>
          </p:cNvSpPr>
          <p:nvPr/>
        </p:nvSpPr>
        <p:spPr bwMode="auto">
          <a:xfrm>
            <a:off x="5316538" y="4275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97" name="Text Box 81"/>
          <p:cNvSpPr txBox="1">
            <a:spLocks noChangeArrowheads="1"/>
          </p:cNvSpPr>
          <p:nvPr/>
        </p:nvSpPr>
        <p:spPr bwMode="auto">
          <a:xfrm>
            <a:off x="5316538" y="4579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98" name="Text Box 82"/>
          <p:cNvSpPr txBox="1">
            <a:spLocks noChangeArrowheads="1"/>
          </p:cNvSpPr>
          <p:nvPr/>
        </p:nvSpPr>
        <p:spPr bwMode="auto">
          <a:xfrm>
            <a:off x="5545138" y="4275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299" name="Text Box 83"/>
          <p:cNvSpPr txBox="1">
            <a:spLocks noChangeArrowheads="1"/>
          </p:cNvSpPr>
          <p:nvPr/>
        </p:nvSpPr>
        <p:spPr bwMode="auto">
          <a:xfrm>
            <a:off x="5545138" y="4579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00" name="Text Box 84"/>
          <p:cNvSpPr txBox="1">
            <a:spLocks noChangeArrowheads="1"/>
          </p:cNvSpPr>
          <p:nvPr/>
        </p:nvSpPr>
        <p:spPr bwMode="auto">
          <a:xfrm>
            <a:off x="5773738" y="4427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01" name="Text Box 85"/>
          <p:cNvSpPr txBox="1">
            <a:spLocks noChangeArrowheads="1"/>
          </p:cNvSpPr>
          <p:nvPr/>
        </p:nvSpPr>
        <p:spPr bwMode="auto">
          <a:xfrm>
            <a:off x="6097588" y="4275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02" name="Text Box 86"/>
          <p:cNvSpPr txBox="1">
            <a:spLocks noChangeArrowheads="1"/>
          </p:cNvSpPr>
          <p:nvPr/>
        </p:nvSpPr>
        <p:spPr bwMode="auto">
          <a:xfrm>
            <a:off x="6097588" y="4579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03" name="Text Box 87"/>
          <p:cNvSpPr txBox="1">
            <a:spLocks noChangeArrowheads="1"/>
          </p:cNvSpPr>
          <p:nvPr/>
        </p:nvSpPr>
        <p:spPr bwMode="auto">
          <a:xfrm>
            <a:off x="6326188" y="4275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04" name="Text Box 88"/>
          <p:cNvSpPr txBox="1">
            <a:spLocks noChangeArrowheads="1"/>
          </p:cNvSpPr>
          <p:nvPr/>
        </p:nvSpPr>
        <p:spPr bwMode="auto">
          <a:xfrm>
            <a:off x="6326188" y="4579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05" name="Text Box 89"/>
          <p:cNvSpPr txBox="1">
            <a:spLocks noChangeArrowheads="1"/>
          </p:cNvSpPr>
          <p:nvPr/>
        </p:nvSpPr>
        <p:spPr bwMode="auto">
          <a:xfrm>
            <a:off x="6554788" y="4427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06" name="Text Box 90"/>
          <p:cNvSpPr txBox="1">
            <a:spLocks noChangeArrowheads="1"/>
          </p:cNvSpPr>
          <p:nvPr/>
        </p:nvSpPr>
        <p:spPr bwMode="auto">
          <a:xfrm>
            <a:off x="60975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07" name="Text Box 91"/>
          <p:cNvSpPr txBox="1">
            <a:spLocks noChangeArrowheads="1"/>
          </p:cNvSpPr>
          <p:nvPr/>
        </p:nvSpPr>
        <p:spPr bwMode="auto">
          <a:xfrm>
            <a:off x="60975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08" name="Text Box 92"/>
          <p:cNvSpPr txBox="1">
            <a:spLocks noChangeArrowheads="1"/>
          </p:cNvSpPr>
          <p:nvPr/>
        </p:nvSpPr>
        <p:spPr bwMode="auto">
          <a:xfrm>
            <a:off x="63261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09" name="Text Box 93"/>
          <p:cNvSpPr txBox="1">
            <a:spLocks noChangeArrowheads="1"/>
          </p:cNvSpPr>
          <p:nvPr/>
        </p:nvSpPr>
        <p:spPr bwMode="auto">
          <a:xfrm>
            <a:off x="63261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10" name="Text Box 94"/>
          <p:cNvSpPr txBox="1">
            <a:spLocks noChangeArrowheads="1"/>
          </p:cNvSpPr>
          <p:nvPr/>
        </p:nvSpPr>
        <p:spPr bwMode="auto">
          <a:xfrm>
            <a:off x="6554788" y="5037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11" name="Text Box 95"/>
          <p:cNvSpPr txBox="1">
            <a:spLocks noChangeArrowheads="1"/>
          </p:cNvSpPr>
          <p:nvPr/>
        </p:nvSpPr>
        <p:spPr bwMode="auto">
          <a:xfrm>
            <a:off x="4554538" y="5494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12" name="Text Box 96"/>
          <p:cNvSpPr txBox="1">
            <a:spLocks noChangeArrowheads="1"/>
          </p:cNvSpPr>
          <p:nvPr/>
        </p:nvSpPr>
        <p:spPr bwMode="auto">
          <a:xfrm>
            <a:off x="4554538" y="5799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13" name="Text Box 97"/>
          <p:cNvSpPr txBox="1">
            <a:spLocks noChangeArrowheads="1"/>
          </p:cNvSpPr>
          <p:nvPr/>
        </p:nvSpPr>
        <p:spPr bwMode="auto">
          <a:xfrm>
            <a:off x="4783138" y="5494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14" name="Text Box 98"/>
          <p:cNvSpPr txBox="1">
            <a:spLocks noChangeArrowheads="1"/>
          </p:cNvSpPr>
          <p:nvPr/>
        </p:nvSpPr>
        <p:spPr bwMode="auto">
          <a:xfrm>
            <a:off x="4783138" y="5799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15" name="Text Box 99"/>
          <p:cNvSpPr txBox="1">
            <a:spLocks noChangeArrowheads="1"/>
          </p:cNvSpPr>
          <p:nvPr/>
        </p:nvSpPr>
        <p:spPr bwMode="auto">
          <a:xfrm>
            <a:off x="5011738" y="5646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16" name="Text Box 100"/>
          <p:cNvSpPr txBox="1">
            <a:spLocks noChangeArrowheads="1"/>
          </p:cNvSpPr>
          <p:nvPr/>
        </p:nvSpPr>
        <p:spPr bwMode="auto">
          <a:xfrm>
            <a:off x="4630738" y="59975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17" name="Text Box 101"/>
          <p:cNvSpPr txBox="1">
            <a:spLocks noChangeArrowheads="1"/>
          </p:cNvSpPr>
          <p:nvPr/>
        </p:nvSpPr>
        <p:spPr bwMode="auto">
          <a:xfrm>
            <a:off x="4630738" y="6302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18" name="Text Box 102"/>
          <p:cNvSpPr txBox="1">
            <a:spLocks noChangeArrowheads="1"/>
          </p:cNvSpPr>
          <p:nvPr/>
        </p:nvSpPr>
        <p:spPr bwMode="auto">
          <a:xfrm>
            <a:off x="4859338" y="59975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19" name="Text Box 103"/>
          <p:cNvSpPr txBox="1">
            <a:spLocks noChangeArrowheads="1"/>
          </p:cNvSpPr>
          <p:nvPr/>
        </p:nvSpPr>
        <p:spPr bwMode="auto">
          <a:xfrm>
            <a:off x="4859338" y="6302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20" name="Text Box 104"/>
          <p:cNvSpPr txBox="1">
            <a:spLocks noChangeArrowheads="1"/>
          </p:cNvSpPr>
          <p:nvPr/>
        </p:nvSpPr>
        <p:spPr bwMode="auto">
          <a:xfrm>
            <a:off x="5087938" y="6149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21" name="Text Box 105"/>
          <p:cNvSpPr txBox="1">
            <a:spLocks noChangeArrowheads="1"/>
          </p:cNvSpPr>
          <p:nvPr/>
        </p:nvSpPr>
        <p:spPr bwMode="auto">
          <a:xfrm>
            <a:off x="5335588" y="54641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22" name="Text Box 106"/>
          <p:cNvSpPr txBox="1">
            <a:spLocks noChangeArrowheads="1"/>
          </p:cNvSpPr>
          <p:nvPr/>
        </p:nvSpPr>
        <p:spPr bwMode="auto">
          <a:xfrm>
            <a:off x="5335588" y="5768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23" name="Text Box 107"/>
          <p:cNvSpPr txBox="1">
            <a:spLocks noChangeArrowheads="1"/>
          </p:cNvSpPr>
          <p:nvPr/>
        </p:nvSpPr>
        <p:spPr bwMode="auto">
          <a:xfrm>
            <a:off x="5564188" y="54641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24" name="Text Box 108"/>
          <p:cNvSpPr txBox="1">
            <a:spLocks noChangeArrowheads="1"/>
          </p:cNvSpPr>
          <p:nvPr/>
        </p:nvSpPr>
        <p:spPr bwMode="auto">
          <a:xfrm>
            <a:off x="5564188" y="5768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25" name="Text Box 109"/>
          <p:cNvSpPr txBox="1">
            <a:spLocks noChangeArrowheads="1"/>
          </p:cNvSpPr>
          <p:nvPr/>
        </p:nvSpPr>
        <p:spPr bwMode="auto">
          <a:xfrm>
            <a:off x="5792788" y="56165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26" name="Text Box 110"/>
          <p:cNvSpPr txBox="1">
            <a:spLocks noChangeArrowheads="1"/>
          </p:cNvSpPr>
          <p:nvPr/>
        </p:nvSpPr>
        <p:spPr bwMode="auto">
          <a:xfrm>
            <a:off x="533558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27" name="Text Box 111"/>
          <p:cNvSpPr txBox="1">
            <a:spLocks noChangeArrowheads="1"/>
          </p:cNvSpPr>
          <p:nvPr/>
        </p:nvSpPr>
        <p:spPr bwMode="auto">
          <a:xfrm>
            <a:off x="533558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28" name="Text Box 112"/>
          <p:cNvSpPr txBox="1">
            <a:spLocks noChangeArrowheads="1"/>
          </p:cNvSpPr>
          <p:nvPr/>
        </p:nvSpPr>
        <p:spPr bwMode="auto">
          <a:xfrm>
            <a:off x="556418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29" name="Text Box 113"/>
          <p:cNvSpPr txBox="1">
            <a:spLocks noChangeArrowheads="1"/>
          </p:cNvSpPr>
          <p:nvPr/>
        </p:nvSpPr>
        <p:spPr bwMode="auto">
          <a:xfrm>
            <a:off x="556418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30" name="Text Box 114"/>
          <p:cNvSpPr txBox="1">
            <a:spLocks noChangeArrowheads="1"/>
          </p:cNvSpPr>
          <p:nvPr/>
        </p:nvSpPr>
        <p:spPr bwMode="auto">
          <a:xfrm>
            <a:off x="5792788" y="6103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31" name="Text Box 115"/>
          <p:cNvSpPr txBox="1">
            <a:spLocks noChangeArrowheads="1"/>
          </p:cNvSpPr>
          <p:nvPr/>
        </p:nvSpPr>
        <p:spPr bwMode="auto">
          <a:xfrm>
            <a:off x="6078538" y="5418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32" name="Text Box 116"/>
          <p:cNvSpPr txBox="1">
            <a:spLocks noChangeArrowheads="1"/>
          </p:cNvSpPr>
          <p:nvPr/>
        </p:nvSpPr>
        <p:spPr bwMode="auto">
          <a:xfrm>
            <a:off x="6078538" y="5722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33" name="Text Box 117"/>
          <p:cNvSpPr txBox="1">
            <a:spLocks noChangeArrowheads="1"/>
          </p:cNvSpPr>
          <p:nvPr/>
        </p:nvSpPr>
        <p:spPr bwMode="auto">
          <a:xfrm>
            <a:off x="6307138" y="5418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34" name="Text Box 118"/>
          <p:cNvSpPr txBox="1">
            <a:spLocks noChangeArrowheads="1"/>
          </p:cNvSpPr>
          <p:nvPr/>
        </p:nvSpPr>
        <p:spPr bwMode="auto">
          <a:xfrm>
            <a:off x="6307138" y="5722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35" name="Text Box 119"/>
          <p:cNvSpPr txBox="1">
            <a:spLocks noChangeArrowheads="1"/>
          </p:cNvSpPr>
          <p:nvPr/>
        </p:nvSpPr>
        <p:spPr bwMode="auto">
          <a:xfrm>
            <a:off x="6535738" y="5570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36" name="Text Box 120"/>
          <p:cNvSpPr txBox="1">
            <a:spLocks noChangeArrowheads="1"/>
          </p:cNvSpPr>
          <p:nvPr/>
        </p:nvSpPr>
        <p:spPr bwMode="auto">
          <a:xfrm>
            <a:off x="607853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37" name="Text Box 121"/>
          <p:cNvSpPr txBox="1">
            <a:spLocks noChangeArrowheads="1"/>
          </p:cNvSpPr>
          <p:nvPr/>
        </p:nvSpPr>
        <p:spPr bwMode="auto">
          <a:xfrm>
            <a:off x="607853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38" name="Text Box 122"/>
          <p:cNvSpPr txBox="1">
            <a:spLocks noChangeArrowheads="1"/>
          </p:cNvSpPr>
          <p:nvPr/>
        </p:nvSpPr>
        <p:spPr bwMode="auto">
          <a:xfrm>
            <a:off x="630713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39" name="Text Box 123"/>
          <p:cNvSpPr txBox="1">
            <a:spLocks noChangeArrowheads="1"/>
          </p:cNvSpPr>
          <p:nvPr/>
        </p:nvSpPr>
        <p:spPr bwMode="auto">
          <a:xfrm>
            <a:off x="630713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40" name="Text Box 124"/>
          <p:cNvSpPr txBox="1">
            <a:spLocks noChangeArrowheads="1"/>
          </p:cNvSpPr>
          <p:nvPr/>
        </p:nvSpPr>
        <p:spPr bwMode="auto">
          <a:xfrm>
            <a:off x="6535738" y="6103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41" name="Text Box 125"/>
          <p:cNvSpPr txBox="1">
            <a:spLocks noChangeArrowheads="1"/>
          </p:cNvSpPr>
          <p:nvPr/>
        </p:nvSpPr>
        <p:spPr bwMode="auto">
          <a:xfrm>
            <a:off x="670718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42" name="Text Box 126"/>
          <p:cNvSpPr txBox="1">
            <a:spLocks noChangeArrowheads="1"/>
          </p:cNvSpPr>
          <p:nvPr/>
        </p:nvSpPr>
        <p:spPr bwMode="auto">
          <a:xfrm>
            <a:off x="670718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43" name="Text Box 127"/>
          <p:cNvSpPr txBox="1">
            <a:spLocks noChangeArrowheads="1"/>
          </p:cNvSpPr>
          <p:nvPr/>
        </p:nvSpPr>
        <p:spPr bwMode="auto">
          <a:xfrm>
            <a:off x="693578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44" name="Text Box 128"/>
          <p:cNvSpPr txBox="1">
            <a:spLocks noChangeArrowheads="1"/>
          </p:cNvSpPr>
          <p:nvPr/>
        </p:nvSpPr>
        <p:spPr bwMode="auto">
          <a:xfrm>
            <a:off x="693578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45" name="Text Box 129"/>
          <p:cNvSpPr txBox="1">
            <a:spLocks noChangeArrowheads="1"/>
          </p:cNvSpPr>
          <p:nvPr/>
        </p:nvSpPr>
        <p:spPr bwMode="auto">
          <a:xfrm>
            <a:off x="7164388" y="4397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46" name="Text Box 130"/>
          <p:cNvSpPr txBox="1">
            <a:spLocks noChangeArrowheads="1"/>
          </p:cNvSpPr>
          <p:nvPr/>
        </p:nvSpPr>
        <p:spPr bwMode="auto">
          <a:xfrm>
            <a:off x="67071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47" name="Text Box 131"/>
          <p:cNvSpPr txBox="1">
            <a:spLocks noChangeArrowheads="1"/>
          </p:cNvSpPr>
          <p:nvPr/>
        </p:nvSpPr>
        <p:spPr bwMode="auto">
          <a:xfrm>
            <a:off x="67071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48" name="Text Box 132"/>
          <p:cNvSpPr txBox="1">
            <a:spLocks noChangeArrowheads="1"/>
          </p:cNvSpPr>
          <p:nvPr/>
        </p:nvSpPr>
        <p:spPr bwMode="auto">
          <a:xfrm>
            <a:off x="69357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49" name="Text Box 133"/>
          <p:cNvSpPr txBox="1">
            <a:spLocks noChangeArrowheads="1"/>
          </p:cNvSpPr>
          <p:nvPr/>
        </p:nvSpPr>
        <p:spPr bwMode="auto">
          <a:xfrm>
            <a:off x="69357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50" name="Text Box 134"/>
          <p:cNvSpPr txBox="1">
            <a:spLocks noChangeArrowheads="1"/>
          </p:cNvSpPr>
          <p:nvPr/>
        </p:nvSpPr>
        <p:spPr bwMode="auto">
          <a:xfrm>
            <a:off x="7164388" y="5037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51" name="Text Box 135"/>
          <p:cNvSpPr txBox="1">
            <a:spLocks noChangeArrowheads="1"/>
          </p:cNvSpPr>
          <p:nvPr/>
        </p:nvSpPr>
        <p:spPr bwMode="auto">
          <a:xfrm>
            <a:off x="746918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52" name="Text Box 136"/>
          <p:cNvSpPr txBox="1">
            <a:spLocks noChangeArrowheads="1"/>
          </p:cNvSpPr>
          <p:nvPr/>
        </p:nvSpPr>
        <p:spPr bwMode="auto">
          <a:xfrm>
            <a:off x="746918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53" name="Text Box 137"/>
          <p:cNvSpPr txBox="1">
            <a:spLocks noChangeArrowheads="1"/>
          </p:cNvSpPr>
          <p:nvPr/>
        </p:nvSpPr>
        <p:spPr bwMode="auto">
          <a:xfrm>
            <a:off x="769778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54" name="Text Box 138"/>
          <p:cNvSpPr txBox="1">
            <a:spLocks noChangeArrowheads="1"/>
          </p:cNvSpPr>
          <p:nvPr/>
        </p:nvSpPr>
        <p:spPr bwMode="auto">
          <a:xfrm>
            <a:off x="769778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55" name="Text Box 139"/>
          <p:cNvSpPr txBox="1">
            <a:spLocks noChangeArrowheads="1"/>
          </p:cNvSpPr>
          <p:nvPr/>
        </p:nvSpPr>
        <p:spPr bwMode="auto">
          <a:xfrm>
            <a:off x="7926388" y="4397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56" name="Text Box 140"/>
          <p:cNvSpPr txBox="1">
            <a:spLocks noChangeArrowheads="1"/>
          </p:cNvSpPr>
          <p:nvPr/>
        </p:nvSpPr>
        <p:spPr bwMode="auto">
          <a:xfrm>
            <a:off x="7469188" y="4808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57" name="Text Box 141"/>
          <p:cNvSpPr txBox="1">
            <a:spLocks noChangeArrowheads="1"/>
          </p:cNvSpPr>
          <p:nvPr/>
        </p:nvSpPr>
        <p:spPr bwMode="auto">
          <a:xfrm>
            <a:off x="7469188" y="5113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58" name="Text Box 142"/>
          <p:cNvSpPr txBox="1">
            <a:spLocks noChangeArrowheads="1"/>
          </p:cNvSpPr>
          <p:nvPr/>
        </p:nvSpPr>
        <p:spPr bwMode="auto">
          <a:xfrm>
            <a:off x="7697788" y="4808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59" name="Text Box 143"/>
          <p:cNvSpPr txBox="1">
            <a:spLocks noChangeArrowheads="1"/>
          </p:cNvSpPr>
          <p:nvPr/>
        </p:nvSpPr>
        <p:spPr bwMode="auto">
          <a:xfrm>
            <a:off x="7697788" y="5113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60" name="Text Box 144"/>
          <p:cNvSpPr txBox="1">
            <a:spLocks noChangeArrowheads="1"/>
          </p:cNvSpPr>
          <p:nvPr/>
        </p:nvSpPr>
        <p:spPr bwMode="auto">
          <a:xfrm>
            <a:off x="7926388" y="4960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61" name="Text Box 145"/>
          <p:cNvSpPr txBox="1">
            <a:spLocks noChangeArrowheads="1"/>
          </p:cNvSpPr>
          <p:nvPr/>
        </p:nvSpPr>
        <p:spPr bwMode="auto">
          <a:xfrm>
            <a:off x="823118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62" name="Text Box 146"/>
          <p:cNvSpPr txBox="1">
            <a:spLocks noChangeArrowheads="1"/>
          </p:cNvSpPr>
          <p:nvPr/>
        </p:nvSpPr>
        <p:spPr bwMode="auto">
          <a:xfrm>
            <a:off x="823118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63" name="Text Box 147"/>
          <p:cNvSpPr txBox="1">
            <a:spLocks noChangeArrowheads="1"/>
          </p:cNvSpPr>
          <p:nvPr/>
        </p:nvSpPr>
        <p:spPr bwMode="auto">
          <a:xfrm>
            <a:off x="8459788" y="424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64" name="Text Box 148"/>
          <p:cNvSpPr txBox="1">
            <a:spLocks noChangeArrowheads="1"/>
          </p:cNvSpPr>
          <p:nvPr/>
        </p:nvSpPr>
        <p:spPr bwMode="auto">
          <a:xfrm>
            <a:off x="8459788" y="454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65" name="Text Box 149"/>
          <p:cNvSpPr txBox="1">
            <a:spLocks noChangeArrowheads="1"/>
          </p:cNvSpPr>
          <p:nvPr/>
        </p:nvSpPr>
        <p:spPr bwMode="auto">
          <a:xfrm>
            <a:off x="8688388" y="4397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66" name="Text Box 150"/>
          <p:cNvSpPr txBox="1">
            <a:spLocks noChangeArrowheads="1"/>
          </p:cNvSpPr>
          <p:nvPr/>
        </p:nvSpPr>
        <p:spPr bwMode="auto">
          <a:xfrm>
            <a:off x="82311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67" name="Text Box 151"/>
          <p:cNvSpPr txBox="1">
            <a:spLocks noChangeArrowheads="1"/>
          </p:cNvSpPr>
          <p:nvPr/>
        </p:nvSpPr>
        <p:spPr bwMode="auto">
          <a:xfrm>
            <a:off x="82311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68" name="Text Box 152"/>
          <p:cNvSpPr txBox="1">
            <a:spLocks noChangeArrowheads="1"/>
          </p:cNvSpPr>
          <p:nvPr/>
        </p:nvSpPr>
        <p:spPr bwMode="auto">
          <a:xfrm>
            <a:off x="8459788" y="4884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69" name="Text Box 153"/>
          <p:cNvSpPr txBox="1">
            <a:spLocks noChangeArrowheads="1"/>
          </p:cNvSpPr>
          <p:nvPr/>
        </p:nvSpPr>
        <p:spPr bwMode="auto">
          <a:xfrm>
            <a:off x="8459788" y="5189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70" name="Text Box 154"/>
          <p:cNvSpPr txBox="1">
            <a:spLocks noChangeArrowheads="1"/>
          </p:cNvSpPr>
          <p:nvPr/>
        </p:nvSpPr>
        <p:spPr bwMode="auto">
          <a:xfrm>
            <a:off x="8688388" y="5037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71" name="Text Box 155"/>
          <p:cNvSpPr txBox="1">
            <a:spLocks noChangeArrowheads="1"/>
          </p:cNvSpPr>
          <p:nvPr/>
        </p:nvSpPr>
        <p:spPr bwMode="auto">
          <a:xfrm>
            <a:off x="6707188" y="5494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72" name="Text Box 156"/>
          <p:cNvSpPr txBox="1">
            <a:spLocks noChangeArrowheads="1"/>
          </p:cNvSpPr>
          <p:nvPr/>
        </p:nvSpPr>
        <p:spPr bwMode="auto">
          <a:xfrm>
            <a:off x="6707188" y="5799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73" name="Text Box 157"/>
          <p:cNvSpPr txBox="1">
            <a:spLocks noChangeArrowheads="1"/>
          </p:cNvSpPr>
          <p:nvPr/>
        </p:nvSpPr>
        <p:spPr bwMode="auto">
          <a:xfrm>
            <a:off x="6935788" y="5494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74" name="Text Box 158"/>
          <p:cNvSpPr txBox="1">
            <a:spLocks noChangeArrowheads="1"/>
          </p:cNvSpPr>
          <p:nvPr/>
        </p:nvSpPr>
        <p:spPr bwMode="auto">
          <a:xfrm>
            <a:off x="6935788" y="5799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75" name="Text Box 159"/>
          <p:cNvSpPr txBox="1">
            <a:spLocks noChangeArrowheads="1"/>
          </p:cNvSpPr>
          <p:nvPr/>
        </p:nvSpPr>
        <p:spPr bwMode="auto">
          <a:xfrm>
            <a:off x="7164388" y="5646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76" name="Text Box 160"/>
          <p:cNvSpPr txBox="1">
            <a:spLocks noChangeArrowheads="1"/>
          </p:cNvSpPr>
          <p:nvPr/>
        </p:nvSpPr>
        <p:spPr bwMode="auto">
          <a:xfrm>
            <a:off x="7469188" y="5418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77" name="Text Box 161"/>
          <p:cNvSpPr txBox="1">
            <a:spLocks noChangeArrowheads="1"/>
          </p:cNvSpPr>
          <p:nvPr/>
        </p:nvSpPr>
        <p:spPr bwMode="auto">
          <a:xfrm>
            <a:off x="7469188" y="5722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78" name="Text Box 162"/>
          <p:cNvSpPr txBox="1">
            <a:spLocks noChangeArrowheads="1"/>
          </p:cNvSpPr>
          <p:nvPr/>
        </p:nvSpPr>
        <p:spPr bwMode="auto">
          <a:xfrm>
            <a:off x="7697788" y="5418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79" name="Text Box 163"/>
          <p:cNvSpPr txBox="1">
            <a:spLocks noChangeArrowheads="1"/>
          </p:cNvSpPr>
          <p:nvPr/>
        </p:nvSpPr>
        <p:spPr bwMode="auto">
          <a:xfrm>
            <a:off x="7697788" y="5722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80" name="Text Box 164"/>
          <p:cNvSpPr txBox="1">
            <a:spLocks noChangeArrowheads="1"/>
          </p:cNvSpPr>
          <p:nvPr/>
        </p:nvSpPr>
        <p:spPr bwMode="auto">
          <a:xfrm>
            <a:off x="7926388" y="5570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81" name="Text Box 165"/>
          <p:cNvSpPr txBox="1">
            <a:spLocks noChangeArrowheads="1"/>
          </p:cNvSpPr>
          <p:nvPr/>
        </p:nvSpPr>
        <p:spPr bwMode="auto">
          <a:xfrm>
            <a:off x="8212138" y="5387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82" name="Text Box 166"/>
          <p:cNvSpPr txBox="1">
            <a:spLocks noChangeArrowheads="1"/>
          </p:cNvSpPr>
          <p:nvPr/>
        </p:nvSpPr>
        <p:spPr bwMode="auto">
          <a:xfrm>
            <a:off x="8212138" y="5692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83" name="Text Box 167"/>
          <p:cNvSpPr txBox="1">
            <a:spLocks noChangeArrowheads="1"/>
          </p:cNvSpPr>
          <p:nvPr/>
        </p:nvSpPr>
        <p:spPr bwMode="auto">
          <a:xfrm>
            <a:off x="8440738" y="5387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84" name="Text Box 168"/>
          <p:cNvSpPr txBox="1">
            <a:spLocks noChangeArrowheads="1"/>
          </p:cNvSpPr>
          <p:nvPr/>
        </p:nvSpPr>
        <p:spPr bwMode="auto">
          <a:xfrm>
            <a:off x="8440738" y="5692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85" name="Text Box 169"/>
          <p:cNvSpPr txBox="1">
            <a:spLocks noChangeArrowheads="1"/>
          </p:cNvSpPr>
          <p:nvPr/>
        </p:nvSpPr>
        <p:spPr bwMode="auto">
          <a:xfrm>
            <a:off x="8669338" y="5540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86" name="Text Box 170"/>
          <p:cNvSpPr txBox="1">
            <a:spLocks noChangeArrowheads="1"/>
          </p:cNvSpPr>
          <p:nvPr/>
        </p:nvSpPr>
        <p:spPr bwMode="auto">
          <a:xfrm>
            <a:off x="746918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87" name="Text Box 171"/>
          <p:cNvSpPr txBox="1">
            <a:spLocks noChangeArrowheads="1"/>
          </p:cNvSpPr>
          <p:nvPr/>
        </p:nvSpPr>
        <p:spPr bwMode="auto">
          <a:xfrm>
            <a:off x="746918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88" name="Text Box 172"/>
          <p:cNvSpPr txBox="1">
            <a:spLocks noChangeArrowheads="1"/>
          </p:cNvSpPr>
          <p:nvPr/>
        </p:nvSpPr>
        <p:spPr bwMode="auto">
          <a:xfrm>
            <a:off x="769778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89" name="Text Box 173"/>
          <p:cNvSpPr txBox="1">
            <a:spLocks noChangeArrowheads="1"/>
          </p:cNvSpPr>
          <p:nvPr/>
        </p:nvSpPr>
        <p:spPr bwMode="auto">
          <a:xfrm>
            <a:off x="769778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90" name="Text Box 174"/>
          <p:cNvSpPr txBox="1">
            <a:spLocks noChangeArrowheads="1"/>
          </p:cNvSpPr>
          <p:nvPr/>
        </p:nvSpPr>
        <p:spPr bwMode="auto">
          <a:xfrm>
            <a:off x="7926388" y="6103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91" name="Text Box 175"/>
          <p:cNvSpPr txBox="1">
            <a:spLocks noChangeArrowheads="1"/>
          </p:cNvSpPr>
          <p:nvPr/>
        </p:nvSpPr>
        <p:spPr bwMode="auto">
          <a:xfrm>
            <a:off x="8231188" y="5921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92" name="Text Box 176"/>
          <p:cNvSpPr txBox="1">
            <a:spLocks noChangeArrowheads="1"/>
          </p:cNvSpPr>
          <p:nvPr/>
        </p:nvSpPr>
        <p:spPr bwMode="auto">
          <a:xfrm>
            <a:off x="8231188" y="62261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93" name="Text Box 177"/>
          <p:cNvSpPr txBox="1">
            <a:spLocks noChangeArrowheads="1"/>
          </p:cNvSpPr>
          <p:nvPr/>
        </p:nvSpPr>
        <p:spPr bwMode="auto">
          <a:xfrm>
            <a:off x="8459788" y="5921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94" name="Text Box 178"/>
          <p:cNvSpPr txBox="1">
            <a:spLocks noChangeArrowheads="1"/>
          </p:cNvSpPr>
          <p:nvPr/>
        </p:nvSpPr>
        <p:spPr bwMode="auto">
          <a:xfrm>
            <a:off x="8459788" y="62261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95" name="Text Box 179"/>
          <p:cNvSpPr txBox="1">
            <a:spLocks noChangeArrowheads="1"/>
          </p:cNvSpPr>
          <p:nvPr/>
        </p:nvSpPr>
        <p:spPr bwMode="auto">
          <a:xfrm>
            <a:off x="8688388" y="6073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96" name="Text Box 180"/>
          <p:cNvSpPr txBox="1">
            <a:spLocks noChangeArrowheads="1"/>
          </p:cNvSpPr>
          <p:nvPr/>
        </p:nvSpPr>
        <p:spPr bwMode="auto">
          <a:xfrm>
            <a:off x="670718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97" name="Text Box 181"/>
          <p:cNvSpPr txBox="1">
            <a:spLocks noChangeArrowheads="1"/>
          </p:cNvSpPr>
          <p:nvPr/>
        </p:nvSpPr>
        <p:spPr bwMode="auto">
          <a:xfrm>
            <a:off x="670718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98" name="Text Box 182"/>
          <p:cNvSpPr txBox="1">
            <a:spLocks noChangeArrowheads="1"/>
          </p:cNvSpPr>
          <p:nvPr/>
        </p:nvSpPr>
        <p:spPr bwMode="auto">
          <a:xfrm>
            <a:off x="6935788" y="5951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399" name="Text Box 183"/>
          <p:cNvSpPr txBox="1">
            <a:spLocks noChangeArrowheads="1"/>
          </p:cNvSpPr>
          <p:nvPr/>
        </p:nvSpPr>
        <p:spPr bwMode="auto">
          <a:xfrm>
            <a:off x="6935788" y="6256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00" name="Text Box 184"/>
          <p:cNvSpPr txBox="1">
            <a:spLocks noChangeArrowheads="1"/>
          </p:cNvSpPr>
          <p:nvPr/>
        </p:nvSpPr>
        <p:spPr bwMode="auto">
          <a:xfrm>
            <a:off x="7164388" y="6103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01" name="Text Box 185"/>
          <p:cNvSpPr txBox="1">
            <a:spLocks noChangeArrowheads="1"/>
          </p:cNvSpPr>
          <p:nvPr/>
        </p:nvSpPr>
        <p:spPr bwMode="auto">
          <a:xfrm>
            <a:off x="6037263" y="911225"/>
            <a:ext cx="1590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Upper Lords</a:t>
            </a:r>
          </a:p>
        </p:txBody>
      </p:sp>
      <p:sp>
        <p:nvSpPr>
          <p:cNvPr id="26761" name="Line 186"/>
          <p:cNvSpPr>
            <a:spLocks noChangeShapeType="1"/>
          </p:cNvSpPr>
          <p:nvPr/>
        </p:nvSpPr>
        <p:spPr bwMode="auto">
          <a:xfrm>
            <a:off x="4572000" y="2689225"/>
            <a:ext cx="434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62" name="Line 187"/>
          <p:cNvSpPr>
            <a:spLocks noChangeShapeType="1"/>
          </p:cNvSpPr>
          <p:nvPr/>
        </p:nvSpPr>
        <p:spPr bwMode="auto">
          <a:xfrm>
            <a:off x="6705600" y="1470025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63" name="Line 188"/>
          <p:cNvSpPr>
            <a:spLocks noChangeShapeType="1"/>
          </p:cNvSpPr>
          <p:nvPr/>
        </p:nvSpPr>
        <p:spPr bwMode="auto">
          <a:xfrm>
            <a:off x="4572000" y="1470025"/>
            <a:ext cx="434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64" name="Line 189"/>
          <p:cNvSpPr>
            <a:spLocks noChangeShapeType="1"/>
          </p:cNvSpPr>
          <p:nvPr/>
        </p:nvSpPr>
        <p:spPr bwMode="auto">
          <a:xfrm>
            <a:off x="5334000" y="1470025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65" name="Line 190"/>
          <p:cNvSpPr>
            <a:spLocks noChangeShapeType="1"/>
          </p:cNvSpPr>
          <p:nvPr/>
        </p:nvSpPr>
        <p:spPr bwMode="auto">
          <a:xfrm>
            <a:off x="6096000" y="1470025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66" name="Line 191"/>
          <p:cNvSpPr>
            <a:spLocks noChangeShapeType="1"/>
          </p:cNvSpPr>
          <p:nvPr/>
        </p:nvSpPr>
        <p:spPr bwMode="auto">
          <a:xfrm>
            <a:off x="4648200" y="2079625"/>
            <a:ext cx="213360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67" name="Line 192"/>
          <p:cNvSpPr>
            <a:spLocks noChangeShapeType="1"/>
          </p:cNvSpPr>
          <p:nvPr/>
        </p:nvSpPr>
        <p:spPr bwMode="auto">
          <a:xfrm>
            <a:off x="4648200" y="3222625"/>
            <a:ext cx="426720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68" name="Line 193"/>
          <p:cNvSpPr>
            <a:spLocks noChangeShapeType="1"/>
          </p:cNvSpPr>
          <p:nvPr/>
        </p:nvSpPr>
        <p:spPr bwMode="auto">
          <a:xfrm>
            <a:off x="7467600" y="1470025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69" name="Line 194"/>
          <p:cNvSpPr>
            <a:spLocks noChangeShapeType="1"/>
          </p:cNvSpPr>
          <p:nvPr/>
        </p:nvSpPr>
        <p:spPr bwMode="auto">
          <a:xfrm>
            <a:off x="8229600" y="1470025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70" name="Line 195"/>
          <p:cNvSpPr>
            <a:spLocks noChangeShapeType="1"/>
          </p:cNvSpPr>
          <p:nvPr/>
        </p:nvSpPr>
        <p:spPr bwMode="auto">
          <a:xfrm>
            <a:off x="6781800" y="2079625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12" name="Text Box 196"/>
          <p:cNvSpPr txBox="1">
            <a:spLocks noChangeArrowheads="1"/>
          </p:cNvSpPr>
          <p:nvPr/>
        </p:nvSpPr>
        <p:spPr bwMode="auto">
          <a:xfrm>
            <a:off x="4572000" y="1447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13" name="Text Box 197"/>
          <p:cNvSpPr txBox="1">
            <a:spLocks noChangeArrowheads="1"/>
          </p:cNvSpPr>
          <p:nvPr/>
        </p:nvSpPr>
        <p:spPr bwMode="auto">
          <a:xfrm>
            <a:off x="4572000" y="1752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14" name="Text Box 198"/>
          <p:cNvSpPr txBox="1">
            <a:spLocks noChangeArrowheads="1"/>
          </p:cNvSpPr>
          <p:nvPr/>
        </p:nvSpPr>
        <p:spPr bwMode="auto">
          <a:xfrm>
            <a:off x="4800600" y="1447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15" name="Text Box 199"/>
          <p:cNvSpPr txBox="1">
            <a:spLocks noChangeArrowheads="1"/>
          </p:cNvSpPr>
          <p:nvPr/>
        </p:nvSpPr>
        <p:spPr bwMode="auto">
          <a:xfrm>
            <a:off x="4800600" y="1752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16" name="Text Box 200"/>
          <p:cNvSpPr txBox="1">
            <a:spLocks noChangeArrowheads="1"/>
          </p:cNvSpPr>
          <p:nvPr/>
        </p:nvSpPr>
        <p:spPr bwMode="auto">
          <a:xfrm>
            <a:off x="5029200" y="1600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17" name="Text Box 201"/>
          <p:cNvSpPr txBox="1">
            <a:spLocks noChangeArrowheads="1"/>
          </p:cNvSpPr>
          <p:nvPr/>
        </p:nvSpPr>
        <p:spPr bwMode="auto">
          <a:xfrm>
            <a:off x="4572000" y="2087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18" name="Text Box 202"/>
          <p:cNvSpPr txBox="1">
            <a:spLocks noChangeArrowheads="1"/>
          </p:cNvSpPr>
          <p:nvPr/>
        </p:nvSpPr>
        <p:spPr bwMode="auto">
          <a:xfrm>
            <a:off x="4572000" y="2392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19" name="Text Box 203"/>
          <p:cNvSpPr txBox="1">
            <a:spLocks noChangeArrowheads="1"/>
          </p:cNvSpPr>
          <p:nvPr/>
        </p:nvSpPr>
        <p:spPr bwMode="auto">
          <a:xfrm>
            <a:off x="4800600" y="2087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20" name="Text Box 204"/>
          <p:cNvSpPr txBox="1">
            <a:spLocks noChangeArrowheads="1"/>
          </p:cNvSpPr>
          <p:nvPr/>
        </p:nvSpPr>
        <p:spPr bwMode="auto">
          <a:xfrm>
            <a:off x="4800600" y="2392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21" name="Text Box 205"/>
          <p:cNvSpPr txBox="1">
            <a:spLocks noChangeArrowheads="1"/>
          </p:cNvSpPr>
          <p:nvPr/>
        </p:nvSpPr>
        <p:spPr bwMode="auto">
          <a:xfrm>
            <a:off x="5029200" y="2239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22" name="Text Box 206"/>
          <p:cNvSpPr txBox="1">
            <a:spLocks noChangeArrowheads="1"/>
          </p:cNvSpPr>
          <p:nvPr/>
        </p:nvSpPr>
        <p:spPr bwMode="auto">
          <a:xfrm>
            <a:off x="5353050" y="2087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23" name="Text Box 207"/>
          <p:cNvSpPr txBox="1">
            <a:spLocks noChangeArrowheads="1"/>
          </p:cNvSpPr>
          <p:nvPr/>
        </p:nvSpPr>
        <p:spPr bwMode="auto">
          <a:xfrm>
            <a:off x="5353050" y="2392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24" name="Text Box 208"/>
          <p:cNvSpPr txBox="1">
            <a:spLocks noChangeArrowheads="1"/>
          </p:cNvSpPr>
          <p:nvPr/>
        </p:nvSpPr>
        <p:spPr bwMode="auto">
          <a:xfrm>
            <a:off x="5581650" y="2087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25" name="Text Box 209"/>
          <p:cNvSpPr txBox="1">
            <a:spLocks noChangeArrowheads="1"/>
          </p:cNvSpPr>
          <p:nvPr/>
        </p:nvSpPr>
        <p:spPr bwMode="auto">
          <a:xfrm>
            <a:off x="5581650" y="2392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26" name="Text Box 210"/>
          <p:cNvSpPr txBox="1">
            <a:spLocks noChangeArrowheads="1"/>
          </p:cNvSpPr>
          <p:nvPr/>
        </p:nvSpPr>
        <p:spPr bwMode="auto">
          <a:xfrm>
            <a:off x="5810250" y="2239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27" name="Text Box 211"/>
          <p:cNvSpPr txBox="1">
            <a:spLocks noChangeArrowheads="1"/>
          </p:cNvSpPr>
          <p:nvPr/>
        </p:nvSpPr>
        <p:spPr bwMode="auto">
          <a:xfrm>
            <a:off x="5334000" y="1477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28" name="Text Box 212"/>
          <p:cNvSpPr txBox="1">
            <a:spLocks noChangeArrowheads="1"/>
          </p:cNvSpPr>
          <p:nvPr/>
        </p:nvSpPr>
        <p:spPr bwMode="auto">
          <a:xfrm>
            <a:off x="5334000" y="1782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29" name="Text Box 213"/>
          <p:cNvSpPr txBox="1">
            <a:spLocks noChangeArrowheads="1"/>
          </p:cNvSpPr>
          <p:nvPr/>
        </p:nvSpPr>
        <p:spPr bwMode="auto">
          <a:xfrm>
            <a:off x="5562600" y="1477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30" name="Text Box 214"/>
          <p:cNvSpPr txBox="1">
            <a:spLocks noChangeArrowheads="1"/>
          </p:cNvSpPr>
          <p:nvPr/>
        </p:nvSpPr>
        <p:spPr bwMode="auto">
          <a:xfrm>
            <a:off x="5562600" y="1782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31" name="Text Box 215"/>
          <p:cNvSpPr txBox="1">
            <a:spLocks noChangeArrowheads="1"/>
          </p:cNvSpPr>
          <p:nvPr/>
        </p:nvSpPr>
        <p:spPr bwMode="auto">
          <a:xfrm>
            <a:off x="5791200" y="1630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32" name="Text Box 216"/>
          <p:cNvSpPr txBox="1">
            <a:spLocks noChangeArrowheads="1"/>
          </p:cNvSpPr>
          <p:nvPr/>
        </p:nvSpPr>
        <p:spPr bwMode="auto">
          <a:xfrm>
            <a:off x="6115050" y="1477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33" name="Text Box 217"/>
          <p:cNvSpPr txBox="1">
            <a:spLocks noChangeArrowheads="1"/>
          </p:cNvSpPr>
          <p:nvPr/>
        </p:nvSpPr>
        <p:spPr bwMode="auto">
          <a:xfrm>
            <a:off x="6115050" y="1782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34" name="Text Box 218"/>
          <p:cNvSpPr txBox="1">
            <a:spLocks noChangeArrowheads="1"/>
          </p:cNvSpPr>
          <p:nvPr/>
        </p:nvSpPr>
        <p:spPr bwMode="auto">
          <a:xfrm>
            <a:off x="6343650" y="1477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35" name="Text Box 219"/>
          <p:cNvSpPr txBox="1">
            <a:spLocks noChangeArrowheads="1"/>
          </p:cNvSpPr>
          <p:nvPr/>
        </p:nvSpPr>
        <p:spPr bwMode="auto">
          <a:xfrm>
            <a:off x="6343650" y="1782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36" name="Text Box 220"/>
          <p:cNvSpPr txBox="1">
            <a:spLocks noChangeArrowheads="1"/>
          </p:cNvSpPr>
          <p:nvPr/>
        </p:nvSpPr>
        <p:spPr bwMode="auto">
          <a:xfrm>
            <a:off x="6572250" y="1630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37" name="Text Box 221"/>
          <p:cNvSpPr txBox="1">
            <a:spLocks noChangeArrowheads="1"/>
          </p:cNvSpPr>
          <p:nvPr/>
        </p:nvSpPr>
        <p:spPr bwMode="auto">
          <a:xfrm>
            <a:off x="6115050" y="2087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38" name="Text Box 222"/>
          <p:cNvSpPr txBox="1">
            <a:spLocks noChangeArrowheads="1"/>
          </p:cNvSpPr>
          <p:nvPr/>
        </p:nvSpPr>
        <p:spPr bwMode="auto">
          <a:xfrm>
            <a:off x="6115050" y="2392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39" name="Text Box 223"/>
          <p:cNvSpPr txBox="1">
            <a:spLocks noChangeArrowheads="1"/>
          </p:cNvSpPr>
          <p:nvPr/>
        </p:nvSpPr>
        <p:spPr bwMode="auto">
          <a:xfrm>
            <a:off x="6343650" y="2087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40" name="Text Box 224"/>
          <p:cNvSpPr txBox="1">
            <a:spLocks noChangeArrowheads="1"/>
          </p:cNvSpPr>
          <p:nvPr/>
        </p:nvSpPr>
        <p:spPr bwMode="auto">
          <a:xfrm>
            <a:off x="6343650" y="2392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41" name="Text Box 225"/>
          <p:cNvSpPr txBox="1">
            <a:spLocks noChangeArrowheads="1"/>
          </p:cNvSpPr>
          <p:nvPr/>
        </p:nvSpPr>
        <p:spPr bwMode="auto">
          <a:xfrm>
            <a:off x="6572250" y="2239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42" name="Text Box 226"/>
          <p:cNvSpPr txBox="1">
            <a:spLocks noChangeArrowheads="1"/>
          </p:cNvSpPr>
          <p:nvPr/>
        </p:nvSpPr>
        <p:spPr bwMode="auto">
          <a:xfrm>
            <a:off x="4572000" y="2697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43" name="Text Box 227"/>
          <p:cNvSpPr txBox="1">
            <a:spLocks noChangeArrowheads="1"/>
          </p:cNvSpPr>
          <p:nvPr/>
        </p:nvSpPr>
        <p:spPr bwMode="auto">
          <a:xfrm>
            <a:off x="4572000" y="3001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44" name="Text Box 228"/>
          <p:cNvSpPr txBox="1">
            <a:spLocks noChangeArrowheads="1"/>
          </p:cNvSpPr>
          <p:nvPr/>
        </p:nvSpPr>
        <p:spPr bwMode="auto">
          <a:xfrm>
            <a:off x="4800600" y="2697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45" name="Text Box 229"/>
          <p:cNvSpPr txBox="1">
            <a:spLocks noChangeArrowheads="1"/>
          </p:cNvSpPr>
          <p:nvPr/>
        </p:nvSpPr>
        <p:spPr bwMode="auto">
          <a:xfrm>
            <a:off x="4800600" y="3001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46" name="Text Box 230"/>
          <p:cNvSpPr txBox="1">
            <a:spLocks noChangeArrowheads="1"/>
          </p:cNvSpPr>
          <p:nvPr/>
        </p:nvSpPr>
        <p:spPr bwMode="auto">
          <a:xfrm>
            <a:off x="5029200" y="2849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47" name="Text Box 231"/>
          <p:cNvSpPr txBox="1">
            <a:spLocks noChangeArrowheads="1"/>
          </p:cNvSpPr>
          <p:nvPr/>
        </p:nvSpPr>
        <p:spPr bwMode="auto">
          <a:xfrm>
            <a:off x="4648200" y="32004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48" name="Text Box 232"/>
          <p:cNvSpPr txBox="1">
            <a:spLocks noChangeArrowheads="1"/>
          </p:cNvSpPr>
          <p:nvPr/>
        </p:nvSpPr>
        <p:spPr bwMode="auto">
          <a:xfrm>
            <a:off x="4648200" y="3505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49" name="Text Box 233"/>
          <p:cNvSpPr txBox="1">
            <a:spLocks noChangeArrowheads="1"/>
          </p:cNvSpPr>
          <p:nvPr/>
        </p:nvSpPr>
        <p:spPr bwMode="auto">
          <a:xfrm>
            <a:off x="4876800" y="32004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50" name="Text Box 234"/>
          <p:cNvSpPr txBox="1">
            <a:spLocks noChangeArrowheads="1"/>
          </p:cNvSpPr>
          <p:nvPr/>
        </p:nvSpPr>
        <p:spPr bwMode="auto">
          <a:xfrm>
            <a:off x="4876800" y="3505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51" name="Text Box 235"/>
          <p:cNvSpPr txBox="1">
            <a:spLocks noChangeArrowheads="1"/>
          </p:cNvSpPr>
          <p:nvPr/>
        </p:nvSpPr>
        <p:spPr bwMode="auto">
          <a:xfrm>
            <a:off x="5105400" y="3352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52" name="Text Box 236"/>
          <p:cNvSpPr txBox="1">
            <a:spLocks noChangeArrowheads="1"/>
          </p:cNvSpPr>
          <p:nvPr/>
        </p:nvSpPr>
        <p:spPr bwMode="auto">
          <a:xfrm>
            <a:off x="5353050" y="2667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53" name="Text Box 237"/>
          <p:cNvSpPr txBox="1">
            <a:spLocks noChangeArrowheads="1"/>
          </p:cNvSpPr>
          <p:nvPr/>
        </p:nvSpPr>
        <p:spPr bwMode="auto">
          <a:xfrm>
            <a:off x="5353050" y="2971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54" name="Text Box 238"/>
          <p:cNvSpPr txBox="1">
            <a:spLocks noChangeArrowheads="1"/>
          </p:cNvSpPr>
          <p:nvPr/>
        </p:nvSpPr>
        <p:spPr bwMode="auto">
          <a:xfrm>
            <a:off x="5581650" y="2667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55" name="Text Box 239"/>
          <p:cNvSpPr txBox="1">
            <a:spLocks noChangeArrowheads="1"/>
          </p:cNvSpPr>
          <p:nvPr/>
        </p:nvSpPr>
        <p:spPr bwMode="auto">
          <a:xfrm>
            <a:off x="5581650" y="2971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56" name="Text Box 240"/>
          <p:cNvSpPr txBox="1">
            <a:spLocks noChangeArrowheads="1"/>
          </p:cNvSpPr>
          <p:nvPr/>
        </p:nvSpPr>
        <p:spPr bwMode="auto">
          <a:xfrm>
            <a:off x="5810250" y="28194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57" name="Text Box 241"/>
          <p:cNvSpPr txBox="1">
            <a:spLocks noChangeArrowheads="1"/>
          </p:cNvSpPr>
          <p:nvPr/>
        </p:nvSpPr>
        <p:spPr bwMode="auto">
          <a:xfrm>
            <a:off x="5353050" y="3154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58" name="Text Box 242"/>
          <p:cNvSpPr txBox="1">
            <a:spLocks noChangeArrowheads="1"/>
          </p:cNvSpPr>
          <p:nvPr/>
        </p:nvSpPr>
        <p:spPr bwMode="auto">
          <a:xfrm>
            <a:off x="5353050" y="3459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59" name="Text Box 243"/>
          <p:cNvSpPr txBox="1">
            <a:spLocks noChangeArrowheads="1"/>
          </p:cNvSpPr>
          <p:nvPr/>
        </p:nvSpPr>
        <p:spPr bwMode="auto">
          <a:xfrm>
            <a:off x="5581650" y="3154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60" name="Text Box 244"/>
          <p:cNvSpPr txBox="1">
            <a:spLocks noChangeArrowheads="1"/>
          </p:cNvSpPr>
          <p:nvPr/>
        </p:nvSpPr>
        <p:spPr bwMode="auto">
          <a:xfrm>
            <a:off x="5581650" y="3459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61" name="Text Box 245"/>
          <p:cNvSpPr txBox="1">
            <a:spLocks noChangeArrowheads="1"/>
          </p:cNvSpPr>
          <p:nvPr/>
        </p:nvSpPr>
        <p:spPr bwMode="auto">
          <a:xfrm>
            <a:off x="5810250" y="3306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62" name="Text Box 246"/>
          <p:cNvSpPr txBox="1">
            <a:spLocks noChangeArrowheads="1"/>
          </p:cNvSpPr>
          <p:nvPr/>
        </p:nvSpPr>
        <p:spPr bwMode="auto">
          <a:xfrm>
            <a:off x="6096000" y="2620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63" name="Text Box 247"/>
          <p:cNvSpPr txBox="1">
            <a:spLocks noChangeArrowheads="1"/>
          </p:cNvSpPr>
          <p:nvPr/>
        </p:nvSpPr>
        <p:spPr bwMode="auto">
          <a:xfrm>
            <a:off x="6096000" y="2925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64" name="Text Box 248"/>
          <p:cNvSpPr txBox="1">
            <a:spLocks noChangeArrowheads="1"/>
          </p:cNvSpPr>
          <p:nvPr/>
        </p:nvSpPr>
        <p:spPr bwMode="auto">
          <a:xfrm>
            <a:off x="6324600" y="2620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65" name="Text Box 249"/>
          <p:cNvSpPr txBox="1">
            <a:spLocks noChangeArrowheads="1"/>
          </p:cNvSpPr>
          <p:nvPr/>
        </p:nvSpPr>
        <p:spPr bwMode="auto">
          <a:xfrm>
            <a:off x="6324600" y="2925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66" name="Text Box 250"/>
          <p:cNvSpPr txBox="1">
            <a:spLocks noChangeArrowheads="1"/>
          </p:cNvSpPr>
          <p:nvPr/>
        </p:nvSpPr>
        <p:spPr bwMode="auto">
          <a:xfrm>
            <a:off x="6553200" y="2773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67" name="Text Box 251"/>
          <p:cNvSpPr txBox="1">
            <a:spLocks noChangeArrowheads="1"/>
          </p:cNvSpPr>
          <p:nvPr/>
        </p:nvSpPr>
        <p:spPr bwMode="auto">
          <a:xfrm>
            <a:off x="6096000" y="3154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68" name="Text Box 252"/>
          <p:cNvSpPr txBox="1">
            <a:spLocks noChangeArrowheads="1"/>
          </p:cNvSpPr>
          <p:nvPr/>
        </p:nvSpPr>
        <p:spPr bwMode="auto">
          <a:xfrm>
            <a:off x="6096000" y="3459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69" name="Text Box 253"/>
          <p:cNvSpPr txBox="1">
            <a:spLocks noChangeArrowheads="1"/>
          </p:cNvSpPr>
          <p:nvPr/>
        </p:nvSpPr>
        <p:spPr bwMode="auto">
          <a:xfrm>
            <a:off x="6324600" y="3154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70" name="Text Box 254"/>
          <p:cNvSpPr txBox="1">
            <a:spLocks noChangeArrowheads="1"/>
          </p:cNvSpPr>
          <p:nvPr/>
        </p:nvSpPr>
        <p:spPr bwMode="auto">
          <a:xfrm>
            <a:off x="6324600" y="3459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71" name="Text Box 255"/>
          <p:cNvSpPr txBox="1">
            <a:spLocks noChangeArrowheads="1"/>
          </p:cNvSpPr>
          <p:nvPr/>
        </p:nvSpPr>
        <p:spPr bwMode="auto">
          <a:xfrm>
            <a:off x="6553200" y="3306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72" name="Text Box 256"/>
          <p:cNvSpPr txBox="1">
            <a:spLocks noChangeArrowheads="1"/>
          </p:cNvSpPr>
          <p:nvPr/>
        </p:nvSpPr>
        <p:spPr bwMode="auto">
          <a:xfrm>
            <a:off x="6724650" y="1447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73" name="Text Box 257"/>
          <p:cNvSpPr txBox="1">
            <a:spLocks noChangeArrowheads="1"/>
          </p:cNvSpPr>
          <p:nvPr/>
        </p:nvSpPr>
        <p:spPr bwMode="auto">
          <a:xfrm>
            <a:off x="6724650" y="1752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74" name="Text Box 258"/>
          <p:cNvSpPr txBox="1">
            <a:spLocks noChangeArrowheads="1"/>
          </p:cNvSpPr>
          <p:nvPr/>
        </p:nvSpPr>
        <p:spPr bwMode="auto">
          <a:xfrm>
            <a:off x="6953250" y="1447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75" name="Text Box 259"/>
          <p:cNvSpPr txBox="1">
            <a:spLocks noChangeArrowheads="1"/>
          </p:cNvSpPr>
          <p:nvPr/>
        </p:nvSpPr>
        <p:spPr bwMode="auto">
          <a:xfrm>
            <a:off x="6953250" y="1752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76" name="Text Box 260"/>
          <p:cNvSpPr txBox="1">
            <a:spLocks noChangeArrowheads="1"/>
          </p:cNvSpPr>
          <p:nvPr/>
        </p:nvSpPr>
        <p:spPr bwMode="auto">
          <a:xfrm>
            <a:off x="7181850" y="1600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77" name="Text Box 261"/>
          <p:cNvSpPr txBox="1">
            <a:spLocks noChangeArrowheads="1"/>
          </p:cNvSpPr>
          <p:nvPr/>
        </p:nvSpPr>
        <p:spPr bwMode="auto">
          <a:xfrm>
            <a:off x="6724650" y="2087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78" name="Text Box 262"/>
          <p:cNvSpPr txBox="1">
            <a:spLocks noChangeArrowheads="1"/>
          </p:cNvSpPr>
          <p:nvPr/>
        </p:nvSpPr>
        <p:spPr bwMode="auto">
          <a:xfrm>
            <a:off x="6724650" y="2392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79" name="Text Box 263"/>
          <p:cNvSpPr txBox="1">
            <a:spLocks noChangeArrowheads="1"/>
          </p:cNvSpPr>
          <p:nvPr/>
        </p:nvSpPr>
        <p:spPr bwMode="auto">
          <a:xfrm>
            <a:off x="6953250" y="2087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80" name="Text Box 264"/>
          <p:cNvSpPr txBox="1">
            <a:spLocks noChangeArrowheads="1"/>
          </p:cNvSpPr>
          <p:nvPr/>
        </p:nvSpPr>
        <p:spPr bwMode="auto">
          <a:xfrm>
            <a:off x="6953250" y="2392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81" name="Text Box 265"/>
          <p:cNvSpPr txBox="1">
            <a:spLocks noChangeArrowheads="1"/>
          </p:cNvSpPr>
          <p:nvPr/>
        </p:nvSpPr>
        <p:spPr bwMode="auto">
          <a:xfrm>
            <a:off x="7181850" y="2239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82" name="Text Box 266"/>
          <p:cNvSpPr txBox="1">
            <a:spLocks noChangeArrowheads="1"/>
          </p:cNvSpPr>
          <p:nvPr/>
        </p:nvSpPr>
        <p:spPr bwMode="auto">
          <a:xfrm>
            <a:off x="7486650" y="1447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83" name="Text Box 267"/>
          <p:cNvSpPr txBox="1">
            <a:spLocks noChangeArrowheads="1"/>
          </p:cNvSpPr>
          <p:nvPr/>
        </p:nvSpPr>
        <p:spPr bwMode="auto">
          <a:xfrm>
            <a:off x="7486650" y="1752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84" name="Text Box 268"/>
          <p:cNvSpPr txBox="1">
            <a:spLocks noChangeArrowheads="1"/>
          </p:cNvSpPr>
          <p:nvPr/>
        </p:nvSpPr>
        <p:spPr bwMode="auto">
          <a:xfrm>
            <a:off x="7715250" y="1447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85" name="Text Box 269"/>
          <p:cNvSpPr txBox="1">
            <a:spLocks noChangeArrowheads="1"/>
          </p:cNvSpPr>
          <p:nvPr/>
        </p:nvSpPr>
        <p:spPr bwMode="auto">
          <a:xfrm>
            <a:off x="7715250" y="1752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86" name="Text Box 270"/>
          <p:cNvSpPr txBox="1">
            <a:spLocks noChangeArrowheads="1"/>
          </p:cNvSpPr>
          <p:nvPr/>
        </p:nvSpPr>
        <p:spPr bwMode="auto">
          <a:xfrm>
            <a:off x="7943850" y="1600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87" name="Text Box 271"/>
          <p:cNvSpPr txBox="1">
            <a:spLocks noChangeArrowheads="1"/>
          </p:cNvSpPr>
          <p:nvPr/>
        </p:nvSpPr>
        <p:spPr bwMode="auto">
          <a:xfrm>
            <a:off x="7486650" y="2011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88" name="Text Box 272"/>
          <p:cNvSpPr txBox="1">
            <a:spLocks noChangeArrowheads="1"/>
          </p:cNvSpPr>
          <p:nvPr/>
        </p:nvSpPr>
        <p:spPr bwMode="auto">
          <a:xfrm>
            <a:off x="7486650" y="2316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89" name="Text Box 273"/>
          <p:cNvSpPr txBox="1">
            <a:spLocks noChangeArrowheads="1"/>
          </p:cNvSpPr>
          <p:nvPr/>
        </p:nvSpPr>
        <p:spPr bwMode="auto">
          <a:xfrm>
            <a:off x="7715250" y="2011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90" name="Text Box 274"/>
          <p:cNvSpPr txBox="1">
            <a:spLocks noChangeArrowheads="1"/>
          </p:cNvSpPr>
          <p:nvPr/>
        </p:nvSpPr>
        <p:spPr bwMode="auto">
          <a:xfrm>
            <a:off x="7715250" y="2316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91" name="Text Box 275"/>
          <p:cNvSpPr txBox="1">
            <a:spLocks noChangeArrowheads="1"/>
          </p:cNvSpPr>
          <p:nvPr/>
        </p:nvSpPr>
        <p:spPr bwMode="auto">
          <a:xfrm>
            <a:off x="7943850" y="2163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92" name="Text Box 276"/>
          <p:cNvSpPr txBox="1">
            <a:spLocks noChangeArrowheads="1"/>
          </p:cNvSpPr>
          <p:nvPr/>
        </p:nvSpPr>
        <p:spPr bwMode="auto">
          <a:xfrm>
            <a:off x="8248650" y="1447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93" name="Text Box 277"/>
          <p:cNvSpPr txBox="1">
            <a:spLocks noChangeArrowheads="1"/>
          </p:cNvSpPr>
          <p:nvPr/>
        </p:nvSpPr>
        <p:spPr bwMode="auto">
          <a:xfrm>
            <a:off x="8248650" y="1752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94" name="Text Box 278"/>
          <p:cNvSpPr txBox="1">
            <a:spLocks noChangeArrowheads="1"/>
          </p:cNvSpPr>
          <p:nvPr/>
        </p:nvSpPr>
        <p:spPr bwMode="auto">
          <a:xfrm>
            <a:off x="8477250" y="1447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95" name="Text Box 279"/>
          <p:cNvSpPr txBox="1">
            <a:spLocks noChangeArrowheads="1"/>
          </p:cNvSpPr>
          <p:nvPr/>
        </p:nvSpPr>
        <p:spPr bwMode="auto">
          <a:xfrm>
            <a:off x="8477250" y="1752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96" name="Text Box 280"/>
          <p:cNvSpPr txBox="1">
            <a:spLocks noChangeArrowheads="1"/>
          </p:cNvSpPr>
          <p:nvPr/>
        </p:nvSpPr>
        <p:spPr bwMode="auto">
          <a:xfrm>
            <a:off x="8705850" y="1600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97" name="Text Box 281"/>
          <p:cNvSpPr txBox="1">
            <a:spLocks noChangeArrowheads="1"/>
          </p:cNvSpPr>
          <p:nvPr/>
        </p:nvSpPr>
        <p:spPr bwMode="auto">
          <a:xfrm>
            <a:off x="8248650" y="2087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98" name="Text Box 282"/>
          <p:cNvSpPr txBox="1">
            <a:spLocks noChangeArrowheads="1"/>
          </p:cNvSpPr>
          <p:nvPr/>
        </p:nvSpPr>
        <p:spPr bwMode="auto">
          <a:xfrm>
            <a:off x="8248650" y="2392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499" name="Text Box 283"/>
          <p:cNvSpPr txBox="1">
            <a:spLocks noChangeArrowheads="1"/>
          </p:cNvSpPr>
          <p:nvPr/>
        </p:nvSpPr>
        <p:spPr bwMode="auto">
          <a:xfrm>
            <a:off x="8477250" y="2087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00" name="Text Box 284"/>
          <p:cNvSpPr txBox="1">
            <a:spLocks noChangeArrowheads="1"/>
          </p:cNvSpPr>
          <p:nvPr/>
        </p:nvSpPr>
        <p:spPr bwMode="auto">
          <a:xfrm>
            <a:off x="8477250" y="2392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01" name="Text Box 285"/>
          <p:cNvSpPr txBox="1">
            <a:spLocks noChangeArrowheads="1"/>
          </p:cNvSpPr>
          <p:nvPr/>
        </p:nvSpPr>
        <p:spPr bwMode="auto">
          <a:xfrm>
            <a:off x="8705850" y="2239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02" name="Text Box 286"/>
          <p:cNvSpPr txBox="1">
            <a:spLocks noChangeArrowheads="1"/>
          </p:cNvSpPr>
          <p:nvPr/>
        </p:nvSpPr>
        <p:spPr bwMode="auto">
          <a:xfrm>
            <a:off x="6724650" y="2697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03" name="Text Box 287"/>
          <p:cNvSpPr txBox="1">
            <a:spLocks noChangeArrowheads="1"/>
          </p:cNvSpPr>
          <p:nvPr/>
        </p:nvSpPr>
        <p:spPr bwMode="auto">
          <a:xfrm>
            <a:off x="6724650" y="3001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04" name="Text Box 288"/>
          <p:cNvSpPr txBox="1">
            <a:spLocks noChangeArrowheads="1"/>
          </p:cNvSpPr>
          <p:nvPr/>
        </p:nvSpPr>
        <p:spPr bwMode="auto">
          <a:xfrm>
            <a:off x="6953250" y="2697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05" name="Text Box 289"/>
          <p:cNvSpPr txBox="1">
            <a:spLocks noChangeArrowheads="1"/>
          </p:cNvSpPr>
          <p:nvPr/>
        </p:nvSpPr>
        <p:spPr bwMode="auto">
          <a:xfrm>
            <a:off x="6953250" y="3001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06" name="Text Box 290"/>
          <p:cNvSpPr txBox="1">
            <a:spLocks noChangeArrowheads="1"/>
          </p:cNvSpPr>
          <p:nvPr/>
        </p:nvSpPr>
        <p:spPr bwMode="auto">
          <a:xfrm>
            <a:off x="7181850" y="2849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07" name="Text Box 291"/>
          <p:cNvSpPr txBox="1">
            <a:spLocks noChangeArrowheads="1"/>
          </p:cNvSpPr>
          <p:nvPr/>
        </p:nvSpPr>
        <p:spPr bwMode="auto">
          <a:xfrm>
            <a:off x="7486650" y="2620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08" name="Text Box 292"/>
          <p:cNvSpPr txBox="1">
            <a:spLocks noChangeArrowheads="1"/>
          </p:cNvSpPr>
          <p:nvPr/>
        </p:nvSpPr>
        <p:spPr bwMode="auto">
          <a:xfrm>
            <a:off x="7486650" y="2925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09" name="Text Box 293"/>
          <p:cNvSpPr txBox="1">
            <a:spLocks noChangeArrowheads="1"/>
          </p:cNvSpPr>
          <p:nvPr/>
        </p:nvSpPr>
        <p:spPr bwMode="auto">
          <a:xfrm>
            <a:off x="7715250" y="2620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10" name="Text Box 294"/>
          <p:cNvSpPr txBox="1">
            <a:spLocks noChangeArrowheads="1"/>
          </p:cNvSpPr>
          <p:nvPr/>
        </p:nvSpPr>
        <p:spPr bwMode="auto">
          <a:xfrm>
            <a:off x="7715250" y="2925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11" name="Text Box 295"/>
          <p:cNvSpPr txBox="1">
            <a:spLocks noChangeArrowheads="1"/>
          </p:cNvSpPr>
          <p:nvPr/>
        </p:nvSpPr>
        <p:spPr bwMode="auto">
          <a:xfrm>
            <a:off x="7943850" y="2773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12" name="Text Box 296"/>
          <p:cNvSpPr txBox="1">
            <a:spLocks noChangeArrowheads="1"/>
          </p:cNvSpPr>
          <p:nvPr/>
        </p:nvSpPr>
        <p:spPr bwMode="auto">
          <a:xfrm>
            <a:off x="8229600" y="2590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13" name="Text Box 297"/>
          <p:cNvSpPr txBox="1">
            <a:spLocks noChangeArrowheads="1"/>
          </p:cNvSpPr>
          <p:nvPr/>
        </p:nvSpPr>
        <p:spPr bwMode="auto">
          <a:xfrm>
            <a:off x="8229600" y="2895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14" name="Text Box 298"/>
          <p:cNvSpPr txBox="1">
            <a:spLocks noChangeArrowheads="1"/>
          </p:cNvSpPr>
          <p:nvPr/>
        </p:nvSpPr>
        <p:spPr bwMode="auto">
          <a:xfrm>
            <a:off x="8458200" y="2590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15" name="Text Box 299"/>
          <p:cNvSpPr txBox="1">
            <a:spLocks noChangeArrowheads="1"/>
          </p:cNvSpPr>
          <p:nvPr/>
        </p:nvSpPr>
        <p:spPr bwMode="auto">
          <a:xfrm>
            <a:off x="8458200" y="2895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16" name="Text Box 300"/>
          <p:cNvSpPr txBox="1">
            <a:spLocks noChangeArrowheads="1"/>
          </p:cNvSpPr>
          <p:nvPr/>
        </p:nvSpPr>
        <p:spPr bwMode="auto">
          <a:xfrm>
            <a:off x="8686800" y="2743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17" name="Text Box 301"/>
          <p:cNvSpPr txBox="1">
            <a:spLocks noChangeArrowheads="1"/>
          </p:cNvSpPr>
          <p:nvPr/>
        </p:nvSpPr>
        <p:spPr bwMode="auto">
          <a:xfrm>
            <a:off x="7486650" y="3154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18" name="Text Box 302"/>
          <p:cNvSpPr txBox="1">
            <a:spLocks noChangeArrowheads="1"/>
          </p:cNvSpPr>
          <p:nvPr/>
        </p:nvSpPr>
        <p:spPr bwMode="auto">
          <a:xfrm>
            <a:off x="7486650" y="3459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19" name="Text Box 303"/>
          <p:cNvSpPr txBox="1">
            <a:spLocks noChangeArrowheads="1"/>
          </p:cNvSpPr>
          <p:nvPr/>
        </p:nvSpPr>
        <p:spPr bwMode="auto">
          <a:xfrm>
            <a:off x="7715250" y="3154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20" name="Text Box 304"/>
          <p:cNvSpPr txBox="1">
            <a:spLocks noChangeArrowheads="1"/>
          </p:cNvSpPr>
          <p:nvPr/>
        </p:nvSpPr>
        <p:spPr bwMode="auto">
          <a:xfrm>
            <a:off x="7715250" y="3459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21" name="Text Box 305"/>
          <p:cNvSpPr txBox="1">
            <a:spLocks noChangeArrowheads="1"/>
          </p:cNvSpPr>
          <p:nvPr/>
        </p:nvSpPr>
        <p:spPr bwMode="auto">
          <a:xfrm>
            <a:off x="7943850" y="3306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22" name="Text Box 306"/>
          <p:cNvSpPr txBox="1">
            <a:spLocks noChangeArrowheads="1"/>
          </p:cNvSpPr>
          <p:nvPr/>
        </p:nvSpPr>
        <p:spPr bwMode="auto">
          <a:xfrm>
            <a:off x="8248650" y="3124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23" name="Text Box 307"/>
          <p:cNvSpPr txBox="1">
            <a:spLocks noChangeArrowheads="1"/>
          </p:cNvSpPr>
          <p:nvPr/>
        </p:nvSpPr>
        <p:spPr bwMode="auto">
          <a:xfrm>
            <a:off x="8248650" y="3429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24" name="Text Box 308"/>
          <p:cNvSpPr txBox="1">
            <a:spLocks noChangeArrowheads="1"/>
          </p:cNvSpPr>
          <p:nvPr/>
        </p:nvSpPr>
        <p:spPr bwMode="auto">
          <a:xfrm>
            <a:off x="8477250" y="3124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25" name="Text Box 309"/>
          <p:cNvSpPr txBox="1">
            <a:spLocks noChangeArrowheads="1"/>
          </p:cNvSpPr>
          <p:nvPr/>
        </p:nvSpPr>
        <p:spPr bwMode="auto">
          <a:xfrm>
            <a:off x="8477250" y="3429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26" name="Text Box 310"/>
          <p:cNvSpPr txBox="1">
            <a:spLocks noChangeArrowheads="1"/>
          </p:cNvSpPr>
          <p:nvPr/>
        </p:nvSpPr>
        <p:spPr bwMode="auto">
          <a:xfrm>
            <a:off x="8705850" y="3276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27" name="Text Box 311"/>
          <p:cNvSpPr txBox="1">
            <a:spLocks noChangeArrowheads="1"/>
          </p:cNvSpPr>
          <p:nvPr/>
        </p:nvSpPr>
        <p:spPr bwMode="auto">
          <a:xfrm>
            <a:off x="6724650" y="3154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28" name="Text Box 312"/>
          <p:cNvSpPr txBox="1">
            <a:spLocks noChangeArrowheads="1"/>
          </p:cNvSpPr>
          <p:nvPr/>
        </p:nvSpPr>
        <p:spPr bwMode="auto">
          <a:xfrm>
            <a:off x="6724650" y="3459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29" name="Text Box 313"/>
          <p:cNvSpPr txBox="1">
            <a:spLocks noChangeArrowheads="1"/>
          </p:cNvSpPr>
          <p:nvPr/>
        </p:nvSpPr>
        <p:spPr bwMode="auto">
          <a:xfrm>
            <a:off x="6953250" y="3154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30" name="Text Box 314"/>
          <p:cNvSpPr txBox="1">
            <a:spLocks noChangeArrowheads="1"/>
          </p:cNvSpPr>
          <p:nvPr/>
        </p:nvSpPr>
        <p:spPr bwMode="auto">
          <a:xfrm>
            <a:off x="6953250" y="3459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31" name="Text Box 315"/>
          <p:cNvSpPr txBox="1">
            <a:spLocks noChangeArrowheads="1"/>
          </p:cNvSpPr>
          <p:nvPr/>
        </p:nvSpPr>
        <p:spPr bwMode="auto">
          <a:xfrm>
            <a:off x="7181850" y="3306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32" name="Text Box 316"/>
          <p:cNvSpPr txBox="1">
            <a:spLocks noChangeArrowheads="1"/>
          </p:cNvSpPr>
          <p:nvPr/>
        </p:nvSpPr>
        <p:spPr bwMode="auto">
          <a:xfrm>
            <a:off x="1676400" y="914400"/>
            <a:ext cx="1590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Upper Lords</a:t>
            </a:r>
          </a:p>
        </p:txBody>
      </p:sp>
      <p:sp>
        <p:nvSpPr>
          <p:cNvPr id="26892" name="Line 317"/>
          <p:cNvSpPr>
            <a:spLocks noChangeShapeType="1"/>
          </p:cNvSpPr>
          <p:nvPr/>
        </p:nvSpPr>
        <p:spPr bwMode="auto">
          <a:xfrm>
            <a:off x="211138" y="2692400"/>
            <a:ext cx="434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93" name="Line 318"/>
          <p:cNvSpPr>
            <a:spLocks noChangeShapeType="1"/>
          </p:cNvSpPr>
          <p:nvPr/>
        </p:nvSpPr>
        <p:spPr bwMode="auto">
          <a:xfrm>
            <a:off x="2344738" y="1473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94" name="Line 319"/>
          <p:cNvSpPr>
            <a:spLocks noChangeShapeType="1"/>
          </p:cNvSpPr>
          <p:nvPr/>
        </p:nvSpPr>
        <p:spPr bwMode="auto">
          <a:xfrm>
            <a:off x="211138" y="1473200"/>
            <a:ext cx="434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95" name="Line 320"/>
          <p:cNvSpPr>
            <a:spLocks noChangeShapeType="1"/>
          </p:cNvSpPr>
          <p:nvPr/>
        </p:nvSpPr>
        <p:spPr bwMode="auto">
          <a:xfrm>
            <a:off x="973138" y="1473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96" name="Line 321"/>
          <p:cNvSpPr>
            <a:spLocks noChangeShapeType="1"/>
          </p:cNvSpPr>
          <p:nvPr/>
        </p:nvSpPr>
        <p:spPr bwMode="auto">
          <a:xfrm>
            <a:off x="1735138" y="1473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97" name="Line 322"/>
          <p:cNvSpPr>
            <a:spLocks noChangeShapeType="1"/>
          </p:cNvSpPr>
          <p:nvPr/>
        </p:nvSpPr>
        <p:spPr bwMode="auto">
          <a:xfrm>
            <a:off x="287338" y="2082800"/>
            <a:ext cx="213360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98" name="Line 323"/>
          <p:cNvSpPr>
            <a:spLocks noChangeShapeType="1"/>
          </p:cNvSpPr>
          <p:nvPr/>
        </p:nvSpPr>
        <p:spPr bwMode="auto">
          <a:xfrm>
            <a:off x="287338" y="3225800"/>
            <a:ext cx="426720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99" name="Line 324"/>
          <p:cNvSpPr>
            <a:spLocks noChangeShapeType="1"/>
          </p:cNvSpPr>
          <p:nvPr/>
        </p:nvSpPr>
        <p:spPr bwMode="auto">
          <a:xfrm>
            <a:off x="3106738" y="1473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00" name="Line 325"/>
          <p:cNvSpPr>
            <a:spLocks noChangeShapeType="1"/>
          </p:cNvSpPr>
          <p:nvPr/>
        </p:nvSpPr>
        <p:spPr bwMode="auto">
          <a:xfrm>
            <a:off x="3868738" y="1473200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01" name="Line 326"/>
          <p:cNvSpPr>
            <a:spLocks noChangeShapeType="1"/>
          </p:cNvSpPr>
          <p:nvPr/>
        </p:nvSpPr>
        <p:spPr bwMode="auto">
          <a:xfrm>
            <a:off x="2420938" y="20828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" name="Text Box 327"/>
          <p:cNvSpPr txBox="1">
            <a:spLocks noChangeArrowheads="1"/>
          </p:cNvSpPr>
          <p:nvPr/>
        </p:nvSpPr>
        <p:spPr bwMode="auto">
          <a:xfrm>
            <a:off x="211138" y="1450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44" name="Text Box 328"/>
          <p:cNvSpPr txBox="1">
            <a:spLocks noChangeArrowheads="1"/>
          </p:cNvSpPr>
          <p:nvPr/>
        </p:nvSpPr>
        <p:spPr bwMode="auto">
          <a:xfrm>
            <a:off x="211138" y="1755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45" name="Text Box 329"/>
          <p:cNvSpPr txBox="1">
            <a:spLocks noChangeArrowheads="1"/>
          </p:cNvSpPr>
          <p:nvPr/>
        </p:nvSpPr>
        <p:spPr bwMode="auto">
          <a:xfrm>
            <a:off x="439738" y="1450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46" name="Text Box 330"/>
          <p:cNvSpPr txBox="1">
            <a:spLocks noChangeArrowheads="1"/>
          </p:cNvSpPr>
          <p:nvPr/>
        </p:nvSpPr>
        <p:spPr bwMode="auto">
          <a:xfrm>
            <a:off x="439738" y="1755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47" name="Text Box 331"/>
          <p:cNvSpPr txBox="1">
            <a:spLocks noChangeArrowheads="1"/>
          </p:cNvSpPr>
          <p:nvPr/>
        </p:nvSpPr>
        <p:spPr bwMode="auto">
          <a:xfrm>
            <a:off x="668338" y="1603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48" name="Text Box 332"/>
          <p:cNvSpPr txBox="1">
            <a:spLocks noChangeArrowheads="1"/>
          </p:cNvSpPr>
          <p:nvPr/>
        </p:nvSpPr>
        <p:spPr bwMode="auto">
          <a:xfrm>
            <a:off x="211138" y="2090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49" name="Text Box 333"/>
          <p:cNvSpPr txBox="1">
            <a:spLocks noChangeArrowheads="1"/>
          </p:cNvSpPr>
          <p:nvPr/>
        </p:nvSpPr>
        <p:spPr bwMode="auto">
          <a:xfrm>
            <a:off x="211138" y="2395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50" name="Text Box 334"/>
          <p:cNvSpPr txBox="1">
            <a:spLocks noChangeArrowheads="1"/>
          </p:cNvSpPr>
          <p:nvPr/>
        </p:nvSpPr>
        <p:spPr bwMode="auto">
          <a:xfrm>
            <a:off x="439738" y="2090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51" name="Text Box 335"/>
          <p:cNvSpPr txBox="1">
            <a:spLocks noChangeArrowheads="1"/>
          </p:cNvSpPr>
          <p:nvPr/>
        </p:nvSpPr>
        <p:spPr bwMode="auto">
          <a:xfrm>
            <a:off x="439738" y="2395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52" name="Text Box 336"/>
          <p:cNvSpPr txBox="1">
            <a:spLocks noChangeArrowheads="1"/>
          </p:cNvSpPr>
          <p:nvPr/>
        </p:nvSpPr>
        <p:spPr bwMode="auto">
          <a:xfrm>
            <a:off x="668338" y="2243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53" name="Text Box 337"/>
          <p:cNvSpPr txBox="1">
            <a:spLocks noChangeArrowheads="1"/>
          </p:cNvSpPr>
          <p:nvPr/>
        </p:nvSpPr>
        <p:spPr bwMode="auto">
          <a:xfrm>
            <a:off x="992188" y="2090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54" name="Text Box 338"/>
          <p:cNvSpPr txBox="1">
            <a:spLocks noChangeArrowheads="1"/>
          </p:cNvSpPr>
          <p:nvPr/>
        </p:nvSpPr>
        <p:spPr bwMode="auto">
          <a:xfrm>
            <a:off x="992188" y="2395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55" name="Text Box 339"/>
          <p:cNvSpPr txBox="1">
            <a:spLocks noChangeArrowheads="1"/>
          </p:cNvSpPr>
          <p:nvPr/>
        </p:nvSpPr>
        <p:spPr bwMode="auto">
          <a:xfrm>
            <a:off x="1220788" y="2090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56" name="Text Box 340"/>
          <p:cNvSpPr txBox="1">
            <a:spLocks noChangeArrowheads="1"/>
          </p:cNvSpPr>
          <p:nvPr/>
        </p:nvSpPr>
        <p:spPr bwMode="auto">
          <a:xfrm>
            <a:off x="1220788" y="2395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57" name="Text Box 341"/>
          <p:cNvSpPr txBox="1">
            <a:spLocks noChangeArrowheads="1"/>
          </p:cNvSpPr>
          <p:nvPr/>
        </p:nvSpPr>
        <p:spPr bwMode="auto">
          <a:xfrm>
            <a:off x="1449388" y="2243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58" name="Text Box 342"/>
          <p:cNvSpPr txBox="1">
            <a:spLocks noChangeArrowheads="1"/>
          </p:cNvSpPr>
          <p:nvPr/>
        </p:nvSpPr>
        <p:spPr bwMode="auto">
          <a:xfrm>
            <a:off x="973138" y="1481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59" name="Text Box 343"/>
          <p:cNvSpPr txBox="1">
            <a:spLocks noChangeArrowheads="1"/>
          </p:cNvSpPr>
          <p:nvPr/>
        </p:nvSpPr>
        <p:spPr bwMode="auto">
          <a:xfrm>
            <a:off x="973138" y="1785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60" name="Text Box 344"/>
          <p:cNvSpPr txBox="1">
            <a:spLocks noChangeArrowheads="1"/>
          </p:cNvSpPr>
          <p:nvPr/>
        </p:nvSpPr>
        <p:spPr bwMode="auto">
          <a:xfrm>
            <a:off x="1201738" y="1481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61" name="Text Box 345"/>
          <p:cNvSpPr txBox="1">
            <a:spLocks noChangeArrowheads="1"/>
          </p:cNvSpPr>
          <p:nvPr/>
        </p:nvSpPr>
        <p:spPr bwMode="auto">
          <a:xfrm>
            <a:off x="1201738" y="1785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62" name="Text Box 346"/>
          <p:cNvSpPr txBox="1">
            <a:spLocks noChangeArrowheads="1"/>
          </p:cNvSpPr>
          <p:nvPr/>
        </p:nvSpPr>
        <p:spPr bwMode="auto">
          <a:xfrm>
            <a:off x="1430338" y="1633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63" name="Text Box 347"/>
          <p:cNvSpPr txBox="1">
            <a:spLocks noChangeArrowheads="1"/>
          </p:cNvSpPr>
          <p:nvPr/>
        </p:nvSpPr>
        <p:spPr bwMode="auto">
          <a:xfrm>
            <a:off x="1754188" y="1481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64" name="Text Box 348"/>
          <p:cNvSpPr txBox="1">
            <a:spLocks noChangeArrowheads="1"/>
          </p:cNvSpPr>
          <p:nvPr/>
        </p:nvSpPr>
        <p:spPr bwMode="auto">
          <a:xfrm>
            <a:off x="1754188" y="1785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65" name="Text Box 349"/>
          <p:cNvSpPr txBox="1">
            <a:spLocks noChangeArrowheads="1"/>
          </p:cNvSpPr>
          <p:nvPr/>
        </p:nvSpPr>
        <p:spPr bwMode="auto">
          <a:xfrm>
            <a:off x="1982788" y="1481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66" name="Text Box 350"/>
          <p:cNvSpPr txBox="1">
            <a:spLocks noChangeArrowheads="1"/>
          </p:cNvSpPr>
          <p:nvPr/>
        </p:nvSpPr>
        <p:spPr bwMode="auto">
          <a:xfrm>
            <a:off x="1982788" y="1785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67" name="Text Box 351"/>
          <p:cNvSpPr txBox="1">
            <a:spLocks noChangeArrowheads="1"/>
          </p:cNvSpPr>
          <p:nvPr/>
        </p:nvSpPr>
        <p:spPr bwMode="auto">
          <a:xfrm>
            <a:off x="2211388" y="1633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68" name="Text Box 352"/>
          <p:cNvSpPr txBox="1">
            <a:spLocks noChangeArrowheads="1"/>
          </p:cNvSpPr>
          <p:nvPr/>
        </p:nvSpPr>
        <p:spPr bwMode="auto">
          <a:xfrm>
            <a:off x="1754188" y="2090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69" name="Text Box 353"/>
          <p:cNvSpPr txBox="1">
            <a:spLocks noChangeArrowheads="1"/>
          </p:cNvSpPr>
          <p:nvPr/>
        </p:nvSpPr>
        <p:spPr bwMode="auto">
          <a:xfrm>
            <a:off x="1754188" y="2395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70" name="Text Box 354"/>
          <p:cNvSpPr txBox="1">
            <a:spLocks noChangeArrowheads="1"/>
          </p:cNvSpPr>
          <p:nvPr/>
        </p:nvSpPr>
        <p:spPr bwMode="auto">
          <a:xfrm>
            <a:off x="1982788" y="2090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71" name="Text Box 355"/>
          <p:cNvSpPr txBox="1">
            <a:spLocks noChangeArrowheads="1"/>
          </p:cNvSpPr>
          <p:nvPr/>
        </p:nvSpPr>
        <p:spPr bwMode="auto">
          <a:xfrm>
            <a:off x="1982788" y="2395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72" name="Text Box 356"/>
          <p:cNvSpPr txBox="1">
            <a:spLocks noChangeArrowheads="1"/>
          </p:cNvSpPr>
          <p:nvPr/>
        </p:nvSpPr>
        <p:spPr bwMode="auto">
          <a:xfrm>
            <a:off x="2211388" y="2243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73" name="Text Box 357"/>
          <p:cNvSpPr txBox="1">
            <a:spLocks noChangeArrowheads="1"/>
          </p:cNvSpPr>
          <p:nvPr/>
        </p:nvSpPr>
        <p:spPr bwMode="auto">
          <a:xfrm>
            <a:off x="211138" y="2700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74" name="Text Box 358"/>
          <p:cNvSpPr txBox="1">
            <a:spLocks noChangeArrowheads="1"/>
          </p:cNvSpPr>
          <p:nvPr/>
        </p:nvSpPr>
        <p:spPr bwMode="auto">
          <a:xfrm>
            <a:off x="211138" y="3005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75" name="Text Box 359"/>
          <p:cNvSpPr txBox="1">
            <a:spLocks noChangeArrowheads="1"/>
          </p:cNvSpPr>
          <p:nvPr/>
        </p:nvSpPr>
        <p:spPr bwMode="auto">
          <a:xfrm>
            <a:off x="439738" y="2700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76" name="Text Box 360"/>
          <p:cNvSpPr txBox="1">
            <a:spLocks noChangeArrowheads="1"/>
          </p:cNvSpPr>
          <p:nvPr/>
        </p:nvSpPr>
        <p:spPr bwMode="auto">
          <a:xfrm>
            <a:off x="439738" y="3005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77" name="Text Box 361"/>
          <p:cNvSpPr txBox="1">
            <a:spLocks noChangeArrowheads="1"/>
          </p:cNvSpPr>
          <p:nvPr/>
        </p:nvSpPr>
        <p:spPr bwMode="auto">
          <a:xfrm>
            <a:off x="668338" y="2852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78" name="Text Box 362"/>
          <p:cNvSpPr txBox="1">
            <a:spLocks noChangeArrowheads="1"/>
          </p:cNvSpPr>
          <p:nvPr/>
        </p:nvSpPr>
        <p:spPr bwMode="auto">
          <a:xfrm>
            <a:off x="287338" y="32035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79" name="Text Box 363"/>
          <p:cNvSpPr txBox="1">
            <a:spLocks noChangeArrowheads="1"/>
          </p:cNvSpPr>
          <p:nvPr/>
        </p:nvSpPr>
        <p:spPr bwMode="auto">
          <a:xfrm>
            <a:off x="287338" y="3508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80" name="Text Box 364"/>
          <p:cNvSpPr txBox="1">
            <a:spLocks noChangeArrowheads="1"/>
          </p:cNvSpPr>
          <p:nvPr/>
        </p:nvSpPr>
        <p:spPr bwMode="auto">
          <a:xfrm>
            <a:off x="515938" y="32035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81" name="Text Box 365"/>
          <p:cNvSpPr txBox="1">
            <a:spLocks noChangeArrowheads="1"/>
          </p:cNvSpPr>
          <p:nvPr/>
        </p:nvSpPr>
        <p:spPr bwMode="auto">
          <a:xfrm>
            <a:off x="515938" y="3508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82" name="Text Box 366"/>
          <p:cNvSpPr txBox="1">
            <a:spLocks noChangeArrowheads="1"/>
          </p:cNvSpPr>
          <p:nvPr/>
        </p:nvSpPr>
        <p:spPr bwMode="auto">
          <a:xfrm>
            <a:off x="744538" y="3355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83" name="Text Box 367"/>
          <p:cNvSpPr txBox="1">
            <a:spLocks noChangeArrowheads="1"/>
          </p:cNvSpPr>
          <p:nvPr/>
        </p:nvSpPr>
        <p:spPr bwMode="auto">
          <a:xfrm>
            <a:off x="992188" y="26701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84" name="Text Box 368"/>
          <p:cNvSpPr txBox="1">
            <a:spLocks noChangeArrowheads="1"/>
          </p:cNvSpPr>
          <p:nvPr/>
        </p:nvSpPr>
        <p:spPr bwMode="auto">
          <a:xfrm>
            <a:off x="992188" y="297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85" name="Text Box 369"/>
          <p:cNvSpPr txBox="1">
            <a:spLocks noChangeArrowheads="1"/>
          </p:cNvSpPr>
          <p:nvPr/>
        </p:nvSpPr>
        <p:spPr bwMode="auto">
          <a:xfrm>
            <a:off x="1220788" y="26701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86" name="Text Box 370"/>
          <p:cNvSpPr txBox="1">
            <a:spLocks noChangeArrowheads="1"/>
          </p:cNvSpPr>
          <p:nvPr/>
        </p:nvSpPr>
        <p:spPr bwMode="auto">
          <a:xfrm>
            <a:off x="1220788" y="2974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87" name="Text Box 371"/>
          <p:cNvSpPr txBox="1">
            <a:spLocks noChangeArrowheads="1"/>
          </p:cNvSpPr>
          <p:nvPr/>
        </p:nvSpPr>
        <p:spPr bwMode="auto">
          <a:xfrm>
            <a:off x="1449388" y="28225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88" name="Text Box 372"/>
          <p:cNvSpPr txBox="1">
            <a:spLocks noChangeArrowheads="1"/>
          </p:cNvSpPr>
          <p:nvPr/>
        </p:nvSpPr>
        <p:spPr bwMode="auto">
          <a:xfrm>
            <a:off x="992188" y="3157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89" name="Text Box 373"/>
          <p:cNvSpPr txBox="1">
            <a:spLocks noChangeArrowheads="1"/>
          </p:cNvSpPr>
          <p:nvPr/>
        </p:nvSpPr>
        <p:spPr bwMode="auto">
          <a:xfrm>
            <a:off x="992188" y="3462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90" name="Text Box 374"/>
          <p:cNvSpPr txBox="1">
            <a:spLocks noChangeArrowheads="1"/>
          </p:cNvSpPr>
          <p:nvPr/>
        </p:nvSpPr>
        <p:spPr bwMode="auto">
          <a:xfrm>
            <a:off x="1220788" y="3157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91" name="Text Box 375"/>
          <p:cNvSpPr txBox="1">
            <a:spLocks noChangeArrowheads="1"/>
          </p:cNvSpPr>
          <p:nvPr/>
        </p:nvSpPr>
        <p:spPr bwMode="auto">
          <a:xfrm>
            <a:off x="1220788" y="3462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92" name="Text Box 376"/>
          <p:cNvSpPr txBox="1">
            <a:spLocks noChangeArrowheads="1"/>
          </p:cNvSpPr>
          <p:nvPr/>
        </p:nvSpPr>
        <p:spPr bwMode="auto">
          <a:xfrm>
            <a:off x="1449388" y="3309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93" name="Text Box 377"/>
          <p:cNvSpPr txBox="1">
            <a:spLocks noChangeArrowheads="1"/>
          </p:cNvSpPr>
          <p:nvPr/>
        </p:nvSpPr>
        <p:spPr bwMode="auto">
          <a:xfrm>
            <a:off x="1735138" y="2624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94" name="Text Box 378"/>
          <p:cNvSpPr txBox="1">
            <a:spLocks noChangeArrowheads="1"/>
          </p:cNvSpPr>
          <p:nvPr/>
        </p:nvSpPr>
        <p:spPr bwMode="auto">
          <a:xfrm>
            <a:off x="1735138" y="2928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95" name="Text Box 379"/>
          <p:cNvSpPr txBox="1">
            <a:spLocks noChangeArrowheads="1"/>
          </p:cNvSpPr>
          <p:nvPr/>
        </p:nvSpPr>
        <p:spPr bwMode="auto">
          <a:xfrm>
            <a:off x="1963738" y="2624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96" name="Text Box 380"/>
          <p:cNvSpPr txBox="1">
            <a:spLocks noChangeArrowheads="1"/>
          </p:cNvSpPr>
          <p:nvPr/>
        </p:nvSpPr>
        <p:spPr bwMode="auto">
          <a:xfrm>
            <a:off x="1963738" y="2928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97" name="Text Box 381"/>
          <p:cNvSpPr txBox="1">
            <a:spLocks noChangeArrowheads="1"/>
          </p:cNvSpPr>
          <p:nvPr/>
        </p:nvSpPr>
        <p:spPr bwMode="auto">
          <a:xfrm>
            <a:off x="2192338" y="2776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98" name="Text Box 382"/>
          <p:cNvSpPr txBox="1">
            <a:spLocks noChangeArrowheads="1"/>
          </p:cNvSpPr>
          <p:nvPr/>
        </p:nvSpPr>
        <p:spPr bwMode="auto">
          <a:xfrm>
            <a:off x="1735138" y="3157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599" name="Text Box 383"/>
          <p:cNvSpPr txBox="1">
            <a:spLocks noChangeArrowheads="1"/>
          </p:cNvSpPr>
          <p:nvPr/>
        </p:nvSpPr>
        <p:spPr bwMode="auto">
          <a:xfrm>
            <a:off x="1735138" y="3462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00" name="Text Box 384"/>
          <p:cNvSpPr txBox="1">
            <a:spLocks noChangeArrowheads="1"/>
          </p:cNvSpPr>
          <p:nvPr/>
        </p:nvSpPr>
        <p:spPr bwMode="auto">
          <a:xfrm>
            <a:off x="1963738" y="3157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01" name="Text Box 385"/>
          <p:cNvSpPr txBox="1">
            <a:spLocks noChangeArrowheads="1"/>
          </p:cNvSpPr>
          <p:nvPr/>
        </p:nvSpPr>
        <p:spPr bwMode="auto">
          <a:xfrm>
            <a:off x="1963738" y="3462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02" name="Text Box 386"/>
          <p:cNvSpPr txBox="1">
            <a:spLocks noChangeArrowheads="1"/>
          </p:cNvSpPr>
          <p:nvPr/>
        </p:nvSpPr>
        <p:spPr bwMode="auto">
          <a:xfrm>
            <a:off x="2192338" y="3309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03" name="Text Box 387"/>
          <p:cNvSpPr txBox="1">
            <a:spLocks noChangeArrowheads="1"/>
          </p:cNvSpPr>
          <p:nvPr/>
        </p:nvSpPr>
        <p:spPr bwMode="auto">
          <a:xfrm>
            <a:off x="2363788" y="1450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04" name="Text Box 388"/>
          <p:cNvSpPr txBox="1">
            <a:spLocks noChangeArrowheads="1"/>
          </p:cNvSpPr>
          <p:nvPr/>
        </p:nvSpPr>
        <p:spPr bwMode="auto">
          <a:xfrm>
            <a:off x="2363788" y="1755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05" name="Text Box 389"/>
          <p:cNvSpPr txBox="1">
            <a:spLocks noChangeArrowheads="1"/>
          </p:cNvSpPr>
          <p:nvPr/>
        </p:nvSpPr>
        <p:spPr bwMode="auto">
          <a:xfrm>
            <a:off x="2592388" y="1450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06" name="Text Box 390"/>
          <p:cNvSpPr txBox="1">
            <a:spLocks noChangeArrowheads="1"/>
          </p:cNvSpPr>
          <p:nvPr/>
        </p:nvSpPr>
        <p:spPr bwMode="auto">
          <a:xfrm>
            <a:off x="2592388" y="1755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07" name="Text Box 391"/>
          <p:cNvSpPr txBox="1">
            <a:spLocks noChangeArrowheads="1"/>
          </p:cNvSpPr>
          <p:nvPr/>
        </p:nvSpPr>
        <p:spPr bwMode="auto">
          <a:xfrm>
            <a:off x="2820988" y="1603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08" name="Text Box 392"/>
          <p:cNvSpPr txBox="1">
            <a:spLocks noChangeArrowheads="1"/>
          </p:cNvSpPr>
          <p:nvPr/>
        </p:nvSpPr>
        <p:spPr bwMode="auto">
          <a:xfrm>
            <a:off x="2363788" y="2090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09" name="Text Box 393"/>
          <p:cNvSpPr txBox="1">
            <a:spLocks noChangeArrowheads="1"/>
          </p:cNvSpPr>
          <p:nvPr/>
        </p:nvSpPr>
        <p:spPr bwMode="auto">
          <a:xfrm>
            <a:off x="2363788" y="2395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10" name="Text Box 394"/>
          <p:cNvSpPr txBox="1">
            <a:spLocks noChangeArrowheads="1"/>
          </p:cNvSpPr>
          <p:nvPr/>
        </p:nvSpPr>
        <p:spPr bwMode="auto">
          <a:xfrm>
            <a:off x="2592388" y="2090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11" name="Text Box 395"/>
          <p:cNvSpPr txBox="1">
            <a:spLocks noChangeArrowheads="1"/>
          </p:cNvSpPr>
          <p:nvPr/>
        </p:nvSpPr>
        <p:spPr bwMode="auto">
          <a:xfrm>
            <a:off x="2592388" y="2395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12" name="Text Box 396"/>
          <p:cNvSpPr txBox="1">
            <a:spLocks noChangeArrowheads="1"/>
          </p:cNvSpPr>
          <p:nvPr/>
        </p:nvSpPr>
        <p:spPr bwMode="auto">
          <a:xfrm>
            <a:off x="2820988" y="2243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13" name="Text Box 397"/>
          <p:cNvSpPr txBox="1">
            <a:spLocks noChangeArrowheads="1"/>
          </p:cNvSpPr>
          <p:nvPr/>
        </p:nvSpPr>
        <p:spPr bwMode="auto">
          <a:xfrm>
            <a:off x="3125788" y="1450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14" name="Text Box 398"/>
          <p:cNvSpPr txBox="1">
            <a:spLocks noChangeArrowheads="1"/>
          </p:cNvSpPr>
          <p:nvPr/>
        </p:nvSpPr>
        <p:spPr bwMode="auto">
          <a:xfrm>
            <a:off x="3125788" y="1755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15" name="Text Box 399"/>
          <p:cNvSpPr txBox="1">
            <a:spLocks noChangeArrowheads="1"/>
          </p:cNvSpPr>
          <p:nvPr/>
        </p:nvSpPr>
        <p:spPr bwMode="auto">
          <a:xfrm>
            <a:off x="3354388" y="1450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16" name="Text Box 400"/>
          <p:cNvSpPr txBox="1">
            <a:spLocks noChangeArrowheads="1"/>
          </p:cNvSpPr>
          <p:nvPr/>
        </p:nvSpPr>
        <p:spPr bwMode="auto">
          <a:xfrm>
            <a:off x="3354388" y="1755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17" name="Text Box 401"/>
          <p:cNvSpPr txBox="1">
            <a:spLocks noChangeArrowheads="1"/>
          </p:cNvSpPr>
          <p:nvPr/>
        </p:nvSpPr>
        <p:spPr bwMode="auto">
          <a:xfrm>
            <a:off x="3582988" y="1603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18" name="Text Box 402"/>
          <p:cNvSpPr txBox="1">
            <a:spLocks noChangeArrowheads="1"/>
          </p:cNvSpPr>
          <p:nvPr/>
        </p:nvSpPr>
        <p:spPr bwMode="auto">
          <a:xfrm>
            <a:off x="3125788" y="2014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19" name="Text Box 403"/>
          <p:cNvSpPr txBox="1">
            <a:spLocks noChangeArrowheads="1"/>
          </p:cNvSpPr>
          <p:nvPr/>
        </p:nvSpPr>
        <p:spPr bwMode="auto">
          <a:xfrm>
            <a:off x="3125788" y="2319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20" name="Text Box 404"/>
          <p:cNvSpPr txBox="1">
            <a:spLocks noChangeArrowheads="1"/>
          </p:cNvSpPr>
          <p:nvPr/>
        </p:nvSpPr>
        <p:spPr bwMode="auto">
          <a:xfrm>
            <a:off x="3354388" y="2014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21" name="Text Box 405"/>
          <p:cNvSpPr txBox="1">
            <a:spLocks noChangeArrowheads="1"/>
          </p:cNvSpPr>
          <p:nvPr/>
        </p:nvSpPr>
        <p:spPr bwMode="auto">
          <a:xfrm>
            <a:off x="3354388" y="2319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22" name="Text Box 406"/>
          <p:cNvSpPr txBox="1">
            <a:spLocks noChangeArrowheads="1"/>
          </p:cNvSpPr>
          <p:nvPr/>
        </p:nvSpPr>
        <p:spPr bwMode="auto">
          <a:xfrm>
            <a:off x="3582988" y="2166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23" name="Text Box 407"/>
          <p:cNvSpPr txBox="1">
            <a:spLocks noChangeArrowheads="1"/>
          </p:cNvSpPr>
          <p:nvPr/>
        </p:nvSpPr>
        <p:spPr bwMode="auto">
          <a:xfrm>
            <a:off x="3887788" y="1450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24" name="Text Box 408"/>
          <p:cNvSpPr txBox="1">
            <a:spLocks noChangeArrowheads="1"/>
          </p:cNvSpPr>
          <p:nvPr/>
        </p:nvSpPr>
        <p:spPr bwMode="auto">
          <a:xfrm>
            <a:off x="3887788" y="1755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25" name="Text Box 409"/>
          <p:cNvSpPr txBox="1">
            <a:spLocks noChangeArrowheads="1"/>
          </p:cNvSpPr>
          <p:nvPr/>
        </p:nvSpPr>
        <p:spPr bwMode="auto">
          <a:xfrm>
            <a:off x="4116388" y="1450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26" name="Text Box 410"/>
          <p:cNvSpPr txBox="1">
            <a:spLocks noChangeArrowheads="1"/>
          </p:cNvSpPr>
          <p:nvPr/>
        </p:nvSpPr>
        <p:spPr bwMode="auto">
          <a:xfrm>
            <a:off x="4116388" y="1755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27" name="Text Box 411"/>
          <p:cNvSpPr txBox="1">
            <a:spLocks noChangeArrowheads="1"/>
          </p:cNvSpPr>
          <p:nvPr/>
        </p:nvSpPr>
        <p:spPr bwMode="auto">
          <a:xfrm>
            <a:off x="4344988" y="1603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28" name="Text Box 412"/>
          <p:cNvSpPr txBox="1">
            <a:spLocks noChangeArrowheads="1"/>
          </p:cNvSpPr>
          <p:nvPr/>
        </p:nvSpPr>
        <p:spPr bwMode="auto">
          <a:xfrm>
            <a:off x="3887788" y="2090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29" name="Text Box 413"/>
          <p:cNvSpPr txBox="1">
            <a:spLocks noChangeArrowheads="1"/>
          </p:cNvSpPr>
          <p:nvPr/>
        </p:nvSpPr>
        <p:spPr bwMode="auto">
          <a:xfrm>
            <a:off x="3887788" y="2395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30" name="Text Box 414"/>
          <p:cNvSpPr txBox="1">
            <a:spLocks noChangeArrowheads="1"/>
          </p:cNvSpPr>
          <p:nvPr/>
        </p:nvSpPr>
        <p:spPr bwMode="auto">
          <a:xfrm>
            <a:off x="4116388" y="2090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31" name="Text Box 415"/>
          <p:cNvSpPr txBox="1">
            <a:spLocks noChangeArrowheads="1"/>
          </p:cNvSpPr>
          <p:nvPr/>
        </p:nvSpPr>
        <p:spPr bwMode="auto">
          <a:xfrm>
            <a:off x="4116388" y="2395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32" name="Text Box 416"/>
          <p:cNvSpPr txBox="1">
            <a:spLocks noChangeArrowheads="1"/>
          </p:cNvSpPr>
          <p:nvPr/>
        </p:nvSpPr>
        <p:spPr bwMode="auto">
          <a:xfrm>
            <a:off x="4344988" y="2243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33" name="Text Box 417"/>
          <p:cNvSpPr txBox="1">
            <a:spLocks noChangeArrowheads="1"/>
          </p:cNvSpPr>
          <p:nvPr/>
        </p:nvSpPr>
        <p:spPr bwMode="auto">
          <a:xfrm>
            <a:off x="2363788" y="2700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34" name="Text Box 418"/>
          <p:cNvSpPr txBox="1">
            <a:spLocks noChangeArrowheads="1"/>
          </p:cNvSpPr>
          <p:nvPr/>
        </p:nvSpPr>
        <p:spPr bwMode="auto">
          <a:xfrm>
            <a:off x="2363788" y="3005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35" name="Text Box 419"/>
          <p:cNvSpPr txBox="1">
            <a:spLocks noChangeArrowheads="1"/>
          </p:cNvSpPr>
          <p:nvPr/>
        </p:nvSpPr>
        <p:spPr bwMode="auto">
          <a:xfrm>
            <a:off x="2592388" y="2700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36" name="Text Box 420"/>
          <p:cNvSpPr txBox="1">
            <a:spLocks noChangeArrowheads="1"/>
          </p:cNvSpPr>
          <p:nvPr/>
        </p:nvSpPr>
        <p:spPr bwMode="auto">
          <a:xfrm>
            <a:off x="2592388" y="3005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37" name="Text Box 421"/>
          <p:cNvSpPr txBox="1">
            <a:spLocks noChangeArrowheads="1"/>
          </p:cNvSpPr>
          <p:nvPr/>
        </p:nvSpPr>
        <p:spPr bwMode="auto">
          <a:xfrm>
            <a:off x="2820988" y="28527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38" name="Text Box 422"/>
          <p:cNvSpPr txBox="1">
            <a:spLocks noChangeArrowheads="1"/>
          </p:cNvSpPr>
          <p:nvPr/>
        </p:nvSpPr>
        <p:spPr bwMode="auto">
          <a:xfrm>
            <a:off x="3125788" y="2624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39" name="Text Box 423"/>
          <p:cNvSpPr txBox="1">
            <a:spLocks noChangeArrowheads="1"/>
          </p:cNvSpPr>
          <p:nvPr/>
        </p:nvSpPr>
        <p:spPr bwMode="auto">
          <a:xfrm>
            <a:off x="3125788" y="2928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40" name="Text Box 424"/>
          <p:cNvSpPr txBox="1">
            <a:spLocks noChangeArrowheads="1"/>
          </p:cNvSpPr>
          <p:nvPr/>
        </p:nvSpPr>
        <p:spPr bwMode="auto">
          <a:xfrm>
            <a:off x="3354388" y="26241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41" name="Text Box 425"/>
          <p:cNvSpPr txBox="1">
            <a:spLocks noChangeArrowheads="1"/>
          </p:cNvSpPr>
          <p:nvPr/>
        </p:nvSpPr>
        <p:spPr bwMode="auto">
          <a:xfrm>
            <a:off x="3354388" y="2928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42" name="Text Box 426"/>
          <p:cNvSpPr txBox="1">
            <a:spLocks noChangeArrowheads="1"/>
          </p:cNvSpPr>
          <p:nvPr/>
        </p:nvSpPr>
        <p:spPr bwMode="auto">
          <a:xfrm>
            <a:off x="3582988" y="2776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43" name="Text Box 427"/>
          <p:cNvSpPr txBox="1">
            <a:spLocks noChangeArrowheads="1"/>
          </p:cNvSpPr>
          <p:nvPr/>
        </p:nvSpPr>
        <p:spPr bwMode="auto">
          <a:xfrm>
            <a:off x="3868738" y="2593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44" name="Text Box 428"/>
          <p:cNvSpPr txBox="1">
            <a:spLocks noChangeArrowheads="1"/>
          </p:cNvSpPr>
          <p:nvPr/>
        </p:nvSpPr>
        <p:spPr bwMode="auto">
          <a:xfrm>
            <a:off x="3868738" y="2898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45" name="Text Box 429"/>
          <p:cNvSpPr txBox="1">
            <a:spLocks noChangeArrowheads="1"/>
          </p:cNvSpPr>
          <p:nvPr/>
        </p:nvSpPr>
        <p:spPr bwMode="auto">
          <a:xfrm>
            <a:off x="4097338" y="25939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46" name="Text Box 430"/>
          <p:cNvSpPr txBox="1">
            <a:spLocks noChangeArrowheads="1"/>
          </p:cNvSpPr>
          <p:nvPr/>
        </p:nvSpPr>
        <p:spPr bwMode="auto">
          <a:xfrm>
            <a:off x="4097338" y="2898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47" name="Text Box 431"/>
          <p:cNvSpPr txBox="1">
            <a:spLocks noChangeArrowheads="1"/>
          </p:cNvSpPr>
          <p:nvPr/>
        </p:nvSpPr>
        <p:spPr bwMode="auto">
          <a:xfrm>
            <a:off x="4325938" y="2746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48" name="Text Box 432"/>
          <p:cNvSpPr txBox="1">
            <a:spLocks noChangeArrowheads="1"/>
          </p:cNvSpPr>
          <p:nvPr/>
        </p:nvSpPr>
        <p:spPr bwMode="auto">
          <a:xfrm>
            <a:off x="3125788" y="3157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49" name="Text Box 433"/>
          <p:cNvSpPr txBox="1">
            <a:spLocks noChangeArrowheads="1"/>
          </p:cNvSpPr>
          <p:nvPr/>
        </p:nvSpPr>
        <p:spPr bwMode="auto">
          <a:xfrm>
            <a:off x="3125788" y="3462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50" name="Text Box 434"/>
          <p:cNvSpPr txBox="1">
            <a:spLocks noChangeArrowheads="1"/>
          </p:cNvSpPr>
          <p:nvPr/>
        </p:nvSpPr>
        <p:spPr bwMode="auto">
          <a:xfrm>
            <a:off x="3354388" y="3157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51" name="Text Box 435"/>
          <p:cNvSpPr txBox="1">
            <a:spLocks noChangeArrowheads="1"/>
          </p:cNvSpPr>
          <p:nvPr/>
        </p:nvSpPr>
        <p:spPr bwMode="auto">
          <a:xfrm>
            <a:off x="3354388" y="3462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52" name="Text Box 436"/>
          <p:cNvSpPr txBox="1">
            <a:spLocks noChangeArrowheads="1"/>
          </p:cNvSpPr>
          <p:nvPr/>
        </p:nvSpPr>
        <p:spPr bwMode="auto">
          <a:xfrm>
            <a:off x="3582988" y="3309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53" name="Text Box 437"/>
          <p:cNvSpPr txBox="1">
            <a:spLocks noChangeArrowheads="1"/>
          </p:cNvSpPr>
          <p:nvPr/>
        </p:nvSpPr>
        <p:spPr bwMode="auto">
          <a:xfrm>
            <a:off x="3887788" y="3127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54" name="Text Box 438"/>
          <p:cNvSpPr txBox="1">
            <a:spLocks noChangeArrowheads="1"/>
          </p:cNvSpPr>
          <p:nvPr/>
        </p:nvSpPr>
        <p:spPr bwMode="auto">
          <a:xfrm>
            <a:off x="3887788" y="34321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55" name="Text Box 439"/>
          <p:cNvSpPr txBox="1">
            <a:spLocks noChangeArrowheads="1"/>
          </p:cNvSpPr>
          <p:nvPr/>
        </p:nvSpPr>
        <p:spPr bwMode="auto">
          <a:xfrm>
            <a:off x="4116388" y="31273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56" name="Text Box 440"/>
          <p:cNvSpPr txBox="1">
            <a:spLocks noChangeArrowheads="1"/>
          </p:cNvSpPr>
          <p:nvPr/>
        </p:nvSpPr>
        <p:spPr bwMode="auto">
          <a:xfrm>
            <a:off x="4116388" y="34321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57" name="Text Box 441"/>
          <p:cNvSpPr txBox="1">
            <a:spLocks noChangeArrowheads="1"/>
          </p:cNvSpPr>
          <p:nvPr/>
        </p:nvSpPr>
        <p:spPr bwMode="auto">
          <a:xfrm>
            <a:off x="4344988" y="3279775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58" name="Text Box 442"/>
          <p:cNvSpPr txBox="1">
            <a:spLocks noChangeArrowheads="1"/>
          </p:cNvSpPr>
          <p:nvPr/>
        </p:nvSpPr>
        <p:spPr bwMode="auto">
          <a:xfrm>
            <a:off x="2363788" y="3157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59" name="Text Box 443"/>
          <p:cNvSpPr txBox="1">
            <a:spLocks noChangeArrowheads="1"/>
          </p:cNvSpPr>
          <p:nvPr/>
        </p:nvSpPr>
        <p:spPr bwMode="auto">
          <a:xfrm>
            <a:off x="2363788" y="3462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60" name="Text Box 444"/>
          <p:cNvSpPr txBox="1">
            <a:spLocks noChangeArrowheads="1"/>
          </p:cNvSpPr>
          <p:nvPr/>
        </p:nvSpPr>
        <p:spPr bwMode="auto">
          <a:xfrm>
            <a:off x="2592388" y="31575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61" name="Text Box 445"/>
          <p:cNvSpPr txBox="1">
            <a:spLocks noChangeArrowheads="1"/>
          </p:cNvSpPr>
          <p:nvPr/>
        </p:nvSpPr>
        <p:spPr bwMode="auto">
          <a:xfrm>
            <a:off x="2592388" y="34623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62" name="Text Box 446"/>
          <p:cNvSpPr txBox="1">
            <a:spLocks noChangeArrowheads="1"/>
          </p:cNvSpPr>
          <p:nvPr/>
        </p:nvSpPr>
        <p:spPr bwMode="auto">
          <a:xfrm>
            <a:off x="2820988" y="3309938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63" name="Text Box 447"/>
          <p:cNvSpPr txBox="1">
            <a:spLocks noChangeArrowheads="1"/>
          </p:cNvSpPr>
          <p:nvPr/>
        </p:nvSpPr>
        <p:spPr bwMode="auto">
          <a:xfrm>
            <a:off x="1693863" y="3730625"/>
            <a:ext cx="1590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u="sng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Upper Lords</a:t>
            </a:r>
          </a:p>
        </p:txBody>
      </p:sp>
      <p:sp>
        <p:nvSpPr>
          <p:cNvPr id="27023" name="Line 448"/>
          <p:cNvSpPr>
            <a:spLocks noChangeShapeType="1"/>
          </p:cNvSpPr>
          <p:nvPr/>
        </p:nvSpPr>
        <p:spPr bwMode="auto">
          <a:xfrm>
            <a:off x="228600" y="5508625"/>
            <a:ext cx="434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24" name="Line 449"/>
          <p:cNvSpPr>
            <a:spLocks noChangeShapeType="1"/>
          </p:cNvSpPr>
          <p:nvPr/>
        </p:nvSpPr>
        <p:spPr bwMode="auto">
          <a:xfrm>
            <a:off x="2362200" y="4289425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25" name="Line 450"/>
          <p:cNvSpPr>
            <a:spLocks noChangeShapeType="1"/>
          </p:cNvSpPr>
          <p:nvPr/>
        </p:nvSpPr>
        <p:spPr bwMode="auto">
          <a:xfrm>
            <a:off x="228600" y="4289425"/>
            <a:ext cx="434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26" name="Line 451"/>
          <p:cNvSpPr>
            <a:spLocks noChangeShapeType="1"/>
          </p:cNvSpPr>
          <p:nvPr/>
        </p:nvSpPr>
        <p:spPr bwMode="auto">
          <a:xfrm>
            <a:off x="990600" y="4289425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27" name="Line 452"/>
          <p:cNvSpPr>
            <a:spLocks noChangeShapeType="1"/>
          </p:cNvSpPr>
          <p:nvPr/>
        </p:nvSpPr>
        <p:spPr bwMode="auto">
          <a:xfrm>
            <a:off x="1752600" y="4289425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28" name="Line 453"/>
          <p:cNvSpPr>
            <a:spLocks noChangeShapeType="1"/>
          </p:cNvSpPr>
          <p:nvPr/>
        </p:nvSpPr>
        <p:spPr bwMode="auto">
          <a:xfrm>
            <a:off x="304800" y="4899025"/>
            <a:ext cx="213360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29" name="Line 454"/>
          <p:cNvSpPr>
            <a:spLocks noChangeShapeType="1"/>
          </p:cNvSpPr>
          <p:nvPr/>
        </p:nvSpPr>
        <p:spPr bwMode="auto">
          <a:xfrm>
            <a:off x="304800" y="6042025"/>
            <a:ext cx="426720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30" name="Line 455"/>
          <p:cNvSpPr>
            <a:spLocks noChangeShapeType="1"/>
          </p:cNvSpPr>
          <p:nvPr/>
        </p:nvSpPr>
        <p:spPr bwMode="auto">
          <a:xfrm>
            <a:off x="3124200" y="4289425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31" name="Line 456"/>
          <p:cNvSpPr>
            <a:spLocks noChangeShapeType="1"/>
          </p:cNvSpPr>
          <p:nvPr/>
        </p:nvSpPr>
        <p:spPr bwMode="auto">
          <a:xfrm>
            <a:off x="3886200" y="4289425"/>
            <a:ext cx="0" cy="2286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32" name="Line 457"/>
          <p:cNvSpPr>
            <a:spLocks noChangeShapeType="1"/>
          </p:cNvSpPr>
          <p:nvPr/>
        </p:nvSpPr>
        <p:spPr bwMode="auto">
          <a:xfrm>
            <a:off x="2438400" y="4899025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74" name="Text Box 458"/>
          <p:cNvSpPr txBox="1">
            <a:spLocks noChangeArrowheads="1"/>
          </p:cNvSpPr>
          <p:nvPr/>
        </p:nvSpPr>
        <p:spPr bwMode="auto">
          <a:xfrm>
            <a:off x="228600" y="4267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75" name="Text Box 459"/>
          <p:cNvSpPr txBox="1">
            <a:spLocks noChangeArrowheads="1"/>
          </p:cNvSpPr>
          <p:nvPr/>
        </p:nvSpPr>
        <p:spPr bwMode="auto">
          <a:xfrm>
            <a:off x="228600" y="4572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76" name="Text Box 460"/>
          <p:cNvSpPr txBox="1">
            <a:spLocks noChangeArrowheads="1"/>
          </p:cNvSpPr>
          <p:nvPr/>
        </p:nvSpPr>
        <p:spPr bwMode="auto">
          <a:xfrm>
            <a:off x="457200" y="4267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77" name="Text Box 461"/>
          <p:cNvSpPr txBox="1">
            <a:spLocks noChangeArrowheads="1"/>
          </p:cNvSpPr>
          <p:nvPr/>
        </p:nvSpPr>
        <p:spPr bwMode="auto">
          <a:xfrm>
            <a:off x="457200" y="4572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78" name="Text Box 462"/>
          <p:cNvSpPr txBox="1">
            <a:spLocks noChangeArrowheads="1"/>
          </p:cNvSpPr>
          <p:nvPr/>
        </p:nvSpPr>
        <p:spPr bwMode="auto">
          <a:xfrm>
            <a:off x="685800" y="4419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79" name="Text Box 463"/>
          <p:cNvSpPr txBox="1">
            <a:spLocks noChangeArrowheads="1"/>
          </p:cNvSpPr>
          <p:nvPr/>
        </p:nvSpPr>
        <p:spPr bwMode="auto">
          <a:xfrm>
            <a:off x="228600" y="4906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80" name="Text Box 464"/>
          <p:cNvSpPr txBox="1">
            <a:spLocks noChangeArrowheads="1"/>
          </p:cNvSpPr>
          <p:nvPr/>
        </p:nvSpPr>
        <p:spPr bwMode="auto">
          <a:xfrm>
            <a:off x="228600" y="5211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81" name="Text Box 465"/>
          <p:cNvSpPr txBox="1">
            <a:spLocks noChangeArrowheads="1"/>
          </p:cNvSpPr>
          <p:nvPr/>
        </p:nvSpPr>
        <p:spPr bwMode="auto">
          <a:xfrm>
            <a:off x="457200" y="4906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82" name="Text Box 466"/>
          <p:cNvSpPr txBox="1">
            <a:spLocks noChangeArrowheads="1"/>
          </p:cNvSpPr>
          <p:nvPr/>
        </p:nvSpPr>
        <p:spPr bwMode="auto">
          <a:xfrm>
            <a:off x="457200" y="5211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83" name="Text Box 467"/>
          <p:cNvSpPr txBox="1">
            <a:spLocks noChangeArrowheads="1"/>
          </p:cNvSpPr>
          <p:nvPr/>
        </p:nvSpPr>
        <p:spPr bwMode="auto">
          <a:xfrm>
            <a:off x="685800" y="5059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84" name="Text Box 468"/>
          <p:cNvSpPr txBox="1">
            <a:spLocks noChangeArrowheads="1"/>
          </p:cNvSpPr>
          <p:nvPr/>
        </p:nvSpPr>
        <p:spPr bwMode="auto">
          <a:xfrm>
            <a:off x="1009650" y="4906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85" name="Text Box 469"/>
          <p:cNvSpPr txBox="1">
            <a:spLocks noChangeArrowheads="1"/>
          </p:cNvSpPr>
          <p:nvPr/>
        </p:nvSpPr>
        <p:spPr bwMode="auto">
          <a:xfrm>
            <a:off x="1009650" y="5211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86" name="Text Box 470"/>
          <p:cNvSpPr txBox="1">
            <a:spLocks noChangeArrowheads="1"/>
          </p:cNvSpPr>
          <p:nvPr/>
        </p:nvSpPr>
        <p:spPr bwMode="auto">
          <a:xfrm>
            <a:off x="1238250" y="4906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87" name="Text Box 471"/>
          <p:cNvSpPr txBox="1">
            <a:spLocks noChangeArrowheads="1"/>
          </p:cNvSpPr>
          <p:nvPr/>
        </p:nvSpPr>
        <p:spPr bwMode="auto">
          <a:xfrm>
            <a:off x="1238250" y="5211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88" name="Text Box 472"/>
          <p:cNvSpPr txBox="1">
            <a:spLocks noChangeArrowheads="1"/>
          </p:cNvSpPr>
          <p:nvPr/>
        </p:nvSpPr>
        <p:spPr bwMode="auto">
          <a:xfrm>
            <a:off x="1466850" y="5059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89" name="Text Box 473"/>
          <p:cNvSpPr txBox="1">
            <a:spLocks noChangeArrowheads="1"/>
          </p:cNvSpPr>
          <p:nvPr/>
        </p:nvSpPr>
        <p:spPr bwMode="auto">
          <a:xfrm>
            <a:off x="990600" y="4297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90" name="Text Box 474"/>
          <p:cNvSpPr txBox="1">
            <a:spLocks noChangeArrowheads="1"/>
          </p:cNvSpPr>
          <p:nvPr/>
        </p:nvSpPr>
        <p:spPr bwMode="auto">
          <a:xfrm>
            <a:off x="990600" y="4602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91" name="Text Box 475"/>
          <p:cNvSpPr txBox="1">
            <a:spLocks noChangeArrowheads="1"/>
          </p:cNvSpPr>
          <p:nvPr/>
        </p:nvSpPr>
        <p:spPr bwMode="auto">
          <a:xfrm>
            <a:off x="1219200" y="4297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92" name="Text Box 476"/>
          <p:cNvSpPr txBox="1">
            <a:spLocks noChangeArrowheads="1"/>
          </p:cNvSpPr>
          <p:nvPr/>
        </p:nvSpPr>
        <p:spPr bwMode="auto">
          <a:xfrm>
            <a:off x="1219200" y="4602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93" name="Text Box 477"/>
          <p:cNvSpPr txBox="1">
            <a:spLocks noChangeArrowheads="1"/>
          </p:cNvSpPr>
          <p:nvPr/>
        </p:nvSpPr>
        <p:spPr bwMode="auto">
          <a:xfrm>
            <a:off x="1447800" y="4449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94" name="Text Box 478"/>
          <p:cNvSpPr txBox="1">
            <a:spLocks noChangeArrowheads="1"/>
          </p:cNvSpPr>
          <p:nvPr/>
        </p:nvSpPr>
        <p:spPr bwMode="auto">
          <a:xfrm>
            <a:off x="1771650" y="4297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95" name="Text Box 479"/>
          <p:cNvSpPr txBox="1">
            <a:spLocks noChangeArrowheads="1"/>
          </p:cNvSpPr>
          <p:nvPr/>
        </p:nvSpPr>
        <p:spPr bwMode="auto">
          <a:xfrm>
            <a:off x="1771650" y="4602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96" name="Text Box 480"/>
          <p:cNvSpPr txBox="1">
            <a:spLocks noChangeArrowheads="1"/>
          </p:cNvSpPr>
          <p:nvPr/>
        </p:nvSpPr>
        <p:spPr bwMode="auto">
          <a:xfrm>
            <a:off x="2000250" y="4297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97" name="Text Box 481"/>
          <p:cNvSpPr txBox="1">
            <a:spLocks noChangeArrowheads="1"/>
          </p:cNvSpPr>
          <p:nvPr/>
        </p:nvSpPr>
        <p:spPr bwMode="auto">
          <a:xfrm>
            <a:off x="2000250" y="4602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98" name="Text Box 482"/>
          <p:cNvSpPr txBox="1">
            <a:spLocks noChangeArrowheads="1"/>
          </p:cNvSpPr>
          <p:nvPr/>
        </p:nvSpPr>
        <p:spPr bwMode="auto">
          <a:xfrm>
            <a:off x="2228850" y="4449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699" name="Text Box 483"/>
          <p:cNvSpPr txBox="1">
            <a:spLocks noChangeArrowheads="1"/>
          </p:cNvSpPr>
          <p:nvPr/>
        </p:nvSpPr>
        <p:spPr bwMode="auto">
          <a:xfrm>
            <a:off x="1771650" y="4906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00" name="Text Box 484"/>
          <p:cNvSpPr txBox="1">
            <a:spLocks noChangeArrowheads="1"/>
          </p:cNvSpPr>
          <p:nvPr/>
        </p:nvSpPr>
        <p:spPr bwMode="auto">
          <a:xfrm>
            <a:off x="1771650" y="5211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01" name="Text Box 485"/>
          <p:cNvSpPr txBox="1">
            <a:spLocks noChangeArrowheads="1"/>
          </p:cNvSpPr>
          <p:nvPr/>
        </p:nvSpPr>
        <p:spPr bwMode="auto">
          <a:xfrm>
            <a:off x="2000250" y="4906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02" name="Text Box 486"/>
          <p:cNvSpPr txBox="1">
            <a:spLocks noChangeArrowheads="1"/>
          </p:cNvSpPr>
          <p:nvPr/>
        </p:nvSpPr>
        <p:spPr bwMode="auto">
          <a:xfrm>
            <a:off x="2000250" y="5211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03" name="Text Box 487"/>
          <p:cNvSpPr txBox="1">
            <a:spLocks noChangeArrowheads="1"/>
          </p:cNvSpPr>
          <p:nvPr/>
        </p:nvSpPr>
        <p:spPr bwMode="auto">
          <a:xfrm>
            <a:off x="2228850" y="5059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04" name="Text Box 488"/>
          <p:cNvSpPr txBox="1">
            <a:spLocks noChangeArrowheads="1"/>
          </p:cNvSpPr>
          <p:nvPr/>
        </p:nvSpPr>
        <p:spPr bwMode="auto">
          <a:xfrm>
            <a:off x="228600" y="5516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05" name="Text Box 489"/>
          <p:cNvSpPr txBox="1">
            <a:spLocks noChangeArrowheads="1"/>
          </p:cNvSpPr>
          <p:nvPr/>
        </p:nvSpPr>
        <p:spPr bwMode="auto">
          <a:xfrm>
            <a:off x="228600" y="5821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06" name="Text Box 490"/>
          <p:cNvSpPr txBox="1">
            <a:spLocks noChangeArrowheads="1"/>
          </p:cNvSpPr>
          <p:nvPr/>
        </p:nvSpPr>
        <p:spPr bwMode="auto">
          <a:xfrm>
            <a:off x="457200" y="5516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07" name="Text Box 491"/>
          <p:cNvSpPr txBox="1">
            <a:spLocks noChangeArrowheads="1"/>
          </p:cNvSpPr>
          <p:nvPr/>
        </p:nvSpPr>
        <p:spPr bwMode="auto">
          <a:xfrm>
            <a:off x="457200" y="5821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08" name="Text Box 492"/>
          <p:cNvSpPr txBox="1">
            <a:spLocks noChangeArrowheads="1"/>
          </p:cNvSpPr>
          <p:nvPr/>
        </p:nvSpPr>
        <p:spPr bwMode="auto">
          <a:xfrm>
            <a:off x="685800" y="5668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09" name="Text Box 493"/>
          <p:cNvSpPr txBox="1">
            <a:spLocks noChangeArrowheads="1"/>
          </p:cNvSpPr>
          <p:nvPr/>
        </p:nvSpPr>
        <p:spPr bwMode="auto">
          <a:xfrm>
            <a:off x="304800" y="6019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10" name="Text Box 494"/>
          <p:cNvSpPr txBox="1">
            <a:spLocks noChangeArrowheads="1"/>
          </p:cNvSpPr>
          <p:nvPr/>
        </p:nvSpPr>
        <p:spPr bwMode="auto">
          <a:xfrm>
            <a:off x="304800" y="6324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11" name="Text Box 495"/>
          <p:cNvSpPr txBox="1">
            <a:spLocks noChangeArrowheads="1"/>
          </p:cNvSpPr>
          <p:nvPr/>
        </p:nvSpPr>
        <p:spPr bwMode="auto">
          <a:xfrm>
            <a:off x="533400" y="6019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12" name="Text Box 496"/>
          <p:cNvSpPr txBox="1">
            <a:spLocks noChangeArrowheads="1"/>
          </p:cNvSpPr>
          <p:nvPr/>
        </p:nvSpPr>
        <p:spPr bwMode="auto">
          <a:xfrm>
            <a:off x="533400" y="6324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13" name="Text Box 497"/>
          <p:cNvSpPr txBox="1">
            <a:spLocks noChangeArrowheads="1"/>
          </p:cNvSpPr>
          <p:nvPr/>
        </p:nvSpPr>
        <p:spPr bwMode="auto">
          <a:xfrm>
            <a:off x="762000" y="6172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14" name="Text Box 498"/>
          <p:cNvSpPr txBox="1">
            <a:spLocks noChangeArrowheads="1"/>
          </p:cNvSpPr>
          <p:nvPr/>
        </p:nvSpPr>
        <p:spPr bwMode="auto">
          <a:xfrm>
            <a:off x="1009650" y="54864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15" name="Text Box 499"/>
          <p:cNvSpPr txBox="1">
            <a:spLocks noChangeArrowheads="1"/>
          </p:cNvSpPr>
          <p:nvPr/>
        </p:nvSpPr>
        <p:spPr bwMode="auto">
          <a:xfrm>
            <a:off x="1009650" y="5791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16" name="Text Box 500"/>
          <p:cNvSpPr txBox="1">
            <a:spLocks noChangeArrowheads="1"/>
          </p:cNvSpPr>
          <p:nvPr/>
        </p:nvSpPr>
        <p:spPr bwMode="auto">
          <a:xfrm>
            <a:off x="1238250" y="54864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17" name="Text Box 501"/>
          <p:cNvSpPr txBox="1">
            <a:spLocks noChangeArrowheads="1"/>
          </p:cNvSpPr>
          <p:nvPr/>
        </p:nvSpPr>
        <p:spPr bwMode="auto">
          <a:xfrm>
            <a:off x="1238250" y="5791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18" name="Text Box 502"/>
          <p:cNvSpPr txBox="1">
            <a:spLocks noChangeArrowheads="1"/>
          </p:cNvSpPr>
          <p:nvPr/>
        </p:nvSpPr>
        <p:spPr bwMode="auto">
          <a:xfrm>
            <a:off x="1466850" y="56388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19" name="Text Box 503"/>
          <p:cNvSpPr txBox="1">
            <a:spLocks noChangeArrowheads="1"/>
          </p:cNvSpPr>
          <p:nvPr/>
        </p:nvSpPr>
        <p:spPr bwMode="auto">
          <a:xfrm>
            <a:off x="1009650" y="5973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20" name="Text Box 504"/>
          <p:cNvSpPr txBox="1">
            <a:spLocks noChangeArrowheads="1"/>
          </p:cNvSpPr>
          <p:nvPr/>
        </p:nvSpPr>
        <p:spPr bwMode="auto">
          <a:xfrm>
            <a:off x="1009650" y="6278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21" name="Text Box 505"/>
          <p:cNvSpPr txBox="1">
            <a:spLocks noChangeArrowheads="1"/>
          </p:cNvSpPr>
          <p:nvPr/>
        </p:nvSpPr>
        <p:spPr bwMode="auto">
          <a:xfrm>
            <a:off x="1238250" y="5973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22" name="Text Box 506"/>
          <p:cNvSpPr txBox="1">
            <a:spLocks noChangeArrowheads="1"/>
          </p:cNvSpPr>
          <p:nvPr/>
        </p:nvSpPr>
        <p:spPr bwMode="auto">
          <a:xfrm>
            <a:off x="1238250" y="6278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23" name="Text Box 507"/>
          <p:cNvSpPr txBox="1">
            <a:spLocks noChangeArrowheads="1"/>
          </p:cNvSpPr>
          <p:nvPr/>
        </p:nvSpPr>
        <p:spPr bwMode="auto">
          <a:xfrm>
            <a:off x="1466850" y="6126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24" name="Text Box 508"/>
          <p:cNvSpPr txBox="1">
            <a:spLocks noChangeArrowheads="1"/>
          </p:cNvSpPr>
          <p:nvPr/>
        </p:nvSpPr>
        <p:spPr bwMode="auto">
          <a:xfrm>
            <a:off x="1752600" y="5440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25" name="Text Box 509"/>
          <p:cNvSpPr txBox="1">
            <a:spLocks noChangeArrowheads="1"/>
          </p:cNvSpPr>
          <p:nvPr/>
        </p:nvSpPr>
        <p:spPr bwMode="auto">
          <a:xfrm>
            <a:off x="1752600" y="5745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26" name="Text Box 510"/>
          <p:cNvSpPr txBox="1">
            <a:spLocks noChangeArrowheads="1"/>
          </p:cNvSpPr>
          <p:nvPr/>
        </p:nvSpPr>
        <p:spPr bwMode="auto">
          <a:xfrm>
            <a:off x="1981200" y="5440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27" name="Text Box 511"/>
          <p:cNvSpPr txBox="1">
            <a:spLocks noChangeArrowheads="1"/>
          </p:cNvSpPr>
          <p:nvPr/>
        </p:nvSpPr>
        <p:spPr bwMode="auto">
          <a:xfrm>
            <a:off x="1981200" y="5745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28" name="Text Box 512"/>
          <p:cNvSpPr txBox="1">
            <a:spLocks noChangeArrowheads="1"/>
          </p:cNvSpPr>
          <p:nvPr/>
        </p:nvSpPr>
        <p:spPr bwMode="auto">
          <a:xfrm>
            <a:off x="2209800" y="5592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29" name="Text Box 513"/>
          <p:cNvSpPr txBox="1">
            <a:spLocks noChangeArrowheads="1"/>
          </p:cNvSpPr>
          <p:nvPr/>
        </p:nvSpPr>
        <p:spPr bwMode="auto">
          <a:xfrm>
            <a:off x="1752600" y="5973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30" name="Text Box 514"/>
          <p:cNvSpPr txBox="1">
            <a:spLocks noChangeArrowheads="1"/>
          </p:cNvSpPr>
          <p:nvPr/>
        </p:nvSpPr>
        <p:spPr bwMode="auto">
          <a:xfrm>
            <a:off x="1752600" y="6278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31" name="Text Box 515"/>
          <p:cNvSpPr txBox="1">
            <a:spLocks noChangeArrowheads="1"/>
          </p:cNvSpPr>
          <p:nvPr/>
        </p:nvSpPr>
        <p:spPr bwMode="auto">
          <a:xfrm>
            <a:off x="1981200" y="5973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32" name="Text Box 516"/>
          <p:cNvSpPr txBox="1">
            <a:spLocks noChangeArrowheads="1"/>
          </p:cNvSpPr>
          <p:nvPr/>
        </p:nvSpPr>
        <p:spPr bwMode="auto">
          <a:xfrm>
            <a:off x="1981200" y="6278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33" name="Text Box 517"/>
          <p:cNvSpPr txBox="1">
            <a:spLocks noChangeArrowheads="1"/>
          </p:cNvSpPr>
          <p:nvPr/>
        </p:nvSpPr>
        <p:spPr bwMode="auto">
          <a:xfrm>
            <a:off x="2209800" y="6126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34" name="Text Box 518"/>
          <p:cNvSpPr txBox="1">
            <a:spLocks noChangeArrowheads="1"/>
          </p:cNvSpPr>
          <p:nvPr/>
        </p:nvSpPr>
        <p:spPr bwMode="auto">
          <a:xfrm>
            <a:off x="2381250" y="4267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35" name="Text Box 519"/>
          <p:cNvSpPr txBox="1">
            <a:spLocks noChangeArrowheads="1"/>
          </p:cNvSpPr>
          <p:nvPr/>
        </p:nvSpPr>
        <p:spPr bwMode="auto">
          <a:xfrm>
            <a:off x="2381250" y="4572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36" name="Text Box 520"/>
          <p:cNvSpPr txBox="1">
            <a:spLocks noChangeArrowheads="1"/>
          </p:cNvSpPr>
          <p:nvPr/>
        </p:nvSpPr>
        <p:spPr bwMode="auto">
          <a:xfrm>
            <a:off x="2609850" y="4267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37" name="Text Box 521"/>
          <p:cNvSpPr txBox="1">
            <a:spLocks noChangeArrowheads="1"/>
          </p:cNvSpPr>
          <p:nvPr/>
        </p:nvSpPr>
        <p:spPr bwMode="auto">
          <a:xfrm>
            <a:off x="2609850" y="4572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38" name="Text Box 522"/>
          <p:cNvSpPr txBox="1">
            <a:spLocks noChangeArrowheads="1"/>
          </p:cNvSpPr>
          <p:nvPr/>
        </p:nvSpPr>
        <p:spPr bwMode="auto">
          <a:xfrm>
            <a:off x="2838450" y="4419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39" name="Text Box 523"/>
          <p:cNvSpPr txBox="1">
            <a:spLocks noChangeArrowheads="1"/>
          </p:cNvSpPr>
          <p:nvPr/>
        </p:nvSpPr>
        <p:spPr bwMode="auto">
          <a:xfrm>
            <a:off x="2381250" y="4906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40" name="Text Box 524"/>
          <p:cNvSpPr txBox="1">
            <a:spLocks noChangeArrowheads="1"/>
          </p:cNvSpPr>
          <p:nvPr/>
        </p:nvSpPr>
        <p:spPr bwMode="auto">
          <a:xfrm>
            <a:off x="2381250" y="5211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41" name="Text Box 525"/>
          <p:cNvSpPr txBox="1">
            <a:spLocks noChangeArrowheads="1"/>
          </p:cNvSpPr>
          <p:nvPr/>
        </p:nvSpPr>
        <p:spPr bwMode="auto">
          <a:xfrm>
            <a:off x="2609850" y="4906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42" name="Text Box 526"/>
          <p:cNvSpPr txBox="1">
            <a:spLocks noChangeArrowheads="1"/>
          </p:cNvSpPr>
          <p:nvPr/>
        </p:nvSpPr>
        <p:spPr bwMode="auto">
          <a:xfrm>
            <a:off x="2609850" y="5211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43" name="Text Box 527"/>
          <p:cNvSpPr txBox="1">
            <a:spLocks noChangeArrowheads="1"/>
          </p:cNvSpPr>
          <p:nvPr/>
        </p:nvSpPr>
        <p:spPr bwMode="auto">
          <a:xfrm>
            <a:off x="2838450" y="5059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44" name="Text Box 528"/>
          <p:cNvSpPr txBox="1">
            <a:spLocks noChangeArrowheads="1"/>
          </p:cNvSpPr>
          <p:nvPr/>
        </p:nvSpPr>
        <p:spPr bwMode="auto">
          <a:xfrm>
            <a:off x="3143250" y="4267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45" name="Text Box 529"/>
          <p:cNvSpPr txBox="1">
            <a:spLocks noChangeArrowheads="1"/>
          </p:cNvSpPr>
          <p:nvPr/>
        </p:nvSpPr>
        <p:spPr bwMode="auto">
          <a:xfrm>
            <a:off x="3143250" y="4572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46" name="Text Box 530"/>
          <p:cNvSpPr txBox="1">
            <a:spLocks noChangeArrowheads="1"/>
          </p:cNvSpPr>
          <p:nvPr/>
        </p:nvSpPr>
        <p:spPr bwMode="auto">
          <a:xfrm>
            <a:off x="3371850" y="4267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47" name="Text Box 531"/>
          <p:cNvSpPr txBox="1">
            <a:spLocks noChangeArrowheads="1"/>
          </p:cNvSpPr>
          <p:nvPr/>
        </p:nvSpPr>
        <p:spPr bwMode="auto">
          <a:xfrm>
            <a:off x="3371850" y="4572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48" name="Text Box 532"/>
          <p:cNvSpPr txBox="1">
            <a:spLocks noChangeArrowheads="1"/>
          </p:cNvSpPr>
          <p:nvPr/>
        </p:nvSpPr>
        <p:spPr bwMode="auto">
          <a:xfrm>
            <a:off x="3600450" y="4419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49" name="Text Box 533"/>
          <p:cNvSpPr txBox="1">
            <a:spLocks noChangeArrowheads="1"/>
          </p:cNvSpPr>
          <p:nvPr/>
        </p:nvSpPr>
        <p:spPr bwMode="auto">
          <a:xfrm>
            <a:off x="3143250" y="4830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50" name="Text Box 534"/>
          <p:cNvSpPr txBox="1">
            <a:spLocks noChangeArrowheads="1"/>
          </p:cNvSpPr>
          <p:nvPr/>
        </p:nvSpPr>
        <p:spPr bwMode="auto">
          <a:xfrm>
            <a:off x="3143250" y="5135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51" name="Text Box 535"/>
          <p:cNvSpPr txBox="1">
            <a:spLocks noChangeArrowheads="1"/>
          </p:cNvSpPr>
          <p:nvPr/>
        </p:nvSpPr>
        <p:spPr bwMode="auto">
          <a:xfrm>
            <a:off x="3371850" y="4830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52" name="Text Box 536"/>
          <p:cNvSpPr txBox="1">
            <a:spLocks noChangeArrowheads="1"/>
          </p:cNvSpPr>
          <p:nvPr/>
        </p:nvSpPr>
        <p:spPr bwMode="auto">
          <a:xfrm>
            <a:off x="3371850" y="5135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53" name="Text Box 537"/>
          <p:cNvSpPr txBox="1">
            <a:spLocks noChangeArrowheads="1"/>
          </p:cNvSpPr>
          <p:nvPr/>
        </p:nvSpPr>
        <p:spPr bwMode="auto">
          <a:xfrm>
            <a:off x="3600450" y="4983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54" name="Text Box 538"/>
          <p:cNvSpPr txBox="1">
            <a:spLocks noChangeArrowheads="1"/>
          </p:cNvSpPr>
          <p:nvPr/>
        </p:nvSpPr>
        <p:spPr bwMode="auto">
          <a:xfrm>
            <a:off x="3905250" y="4267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55" name="Text Box 539"/>
          <p:cNvSpPr txBox="1">
            <a:spLocks noChangeArrowheads="1"/>
          </p:cNvSpPr>
          <p:nvPr/>
        </p:nvSpPr>
        <p:spPr bwMode="auto">
          <a:xfrm>
            <a:off x="3905250" y="4572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56" name="Text Box 540"/>
          <p:cNvSpPr txBox="1">
            <a:spLocks noChangeArrowheads="1"/>
          </p:cNvSpPr>
          <p:nvPr/>
        </p:nvSpPr>
        <p:spPr bwMode="auto">
          <a:xfrm>
            <a:off x="4133850" y="4267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57" name="Text Box 541"/>
          <p:cNvSpPr txBox="1">
            <a:spLocks noChangeArrowheads="1"/>
          </p:cNvSpPr>
          <p:nvPr/>
        </p:nvSpPr>
        <p:spPr bwMode="auto">
          <a:xfrm>
            <a:off x="4133850" y="4572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58" name="Text Box 542"/>
          <p:cNvSpPr txBox="1">
            <a:spLocks noChangeArrowheads="1"/>
          </p:cNvSpPr>
          <p:nvPr/>
        </p:nvSpPr>
        <p:spPr bwMode="auto">
          <a:xfrm>
            <a:off x="4362450" y="4419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59" name="Text Box 543"/>
          <p:cNvSpPr txBox="1">
            <a:spLocks noChangeArrowheads="1"/>
          </p:cNvSpPr>
          <p:nvPr/>
        </p:nvSpPr>
        <p:spPr bwMode="auto">
          <a:xfrm>
            <a:off x="3905250" y="4906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60" name="Text Box 544"/>
          <p:cNvSpPr txBox="1">
            <a:spLocks noChangeArrowheads="1"/>
          </p:cNvSpPr>
          <p:nvPr/>
        </p:nvSpPr>
        <p:spPr bwMode="auto">
          <a:xfrm>
            <a:off x="3905250" y="5211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61" name="Text Box 545"/>
          <p:cNvSpPr txBox="1">
            <a:spLocks noChangeArrowheads="1"/>
          </p:cNvSpPr>
          <p:nvPr/>
        </p:nvSpPr>
        <p:spPr bwMode="auto">
          <a:xfrm>
            <a:off x="4133850" y="4906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62" name="Text Box 546"/>
          <p:cNvSpPr txBox="1">
            <a:spLocks noChangeArrowheads="1"/>
          </p:cNvSpPr>
          <p:nvPr/>
        </p:nvSpPr>
        <p:spPr bwMode="auto">
          <a:xfrm>
            <a:off x="4133850" y="5211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63" name="Text Box 547"/>
          <p:cNvSpPr txBox="1">
            <a:spLocks noChangeArrowheads="1"/>
          </p:cNvSpPr>
          <p:nvPr/>
        </p:nvSpPr>
        <p:spPr bwMode="auto">
          <a:xfrm>
            <a:off x="4362450" y="5059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64" name="Text Box 548"/>
          <p:cNvSpPr txBox="1">
            <a:spLocks noChangeArrowheads="1"/>
          </p:cNvSpPr>
          <p:nvPr/>
        </p:nvSpPr>
        <p:spPr bwMode="auto">
          <a:xfrm>
            <a:off x="2381250" y="5516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65" name="Text Box 549"/>
          <p:cNvSpPr txBox="1">
            <a:spLocks noChangeArrowheads="1"/>
          </p:cNvSpPr>
          <p:nvPr/>
        </p:nvSpPr>
        <p:spPr bwMode="auto">
          <a:xfrm>
            <a:off x="2381250" y="5821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66" name="Text Box 550"/>
          <p:cNvSpPr txBox="1">
            <a:spLocks noChangeArrowheads="1"/>
          </p:cNvSpPr>
          <p:nvPr/>
        </p:nvSpPr>
        <p:spPr bwMode="auto">
          <a:xfrm>
            <a:off x="2609850" y="5516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67" name="Text Box 551"/>
          <p:cNvSpPr txBox="1">
            <a:spLocks noChangeArrowheads="1"/>
          </p:cNvSpPr>
          <p:nvPr/>
        </p:nvSpPr>
        <p:spPr bwMode="auto">
          <a:xfrm>
            <a:off x="2609850" y="5821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68" name="Text Box 552"/>
          <p:cNvSpPr txBox="1">
            <a:spLocks noChangeArrowheads="1"/>
          </p:cNvSpPr>
          <p:nvPr/>
        </p:nvSpPr>
        <p:spPr bwMode="auto">
          <a:xfrm>
            <a:off x="2838450" y="56689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69" name="Text Box 553"/>
          <p:cNvSpPr txBox="1">
            <a:spLocks noChangeArrowheads="1"/>
          </p:cNvSpPr>
          <p:nvPr/>
        </p:nvSpPr>
        <p:spPr bwMode="auto">
          <a:xfrm>
            <a:off x="3143250" y="5440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70" name="Text Box 554"/>
          <p:cNvSpPr txBox="1">
            <a:spLocks noChangeArrowheads="1"/>
          </p:cNvSpPr>
          <p:nvPr/>
        </p:nvSpPr>
        <p:spPr bwMode="auto">
          <a:xfrm>
            <a:off x="3143250" y="5745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71" name="Text Box 555"/>
          <p:cNvSpPr txBox="1">
            <a:spLocks noChangeArrowheads="1"/>
          </p:cNvSpPr>
          <p:nvPr/>
        </p:nvSpPr>
        <p:spPr bwMode="auto">
          <a:xfrm>
            <a:off x="3371850" y="54403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72" name="Text Box 556"/>
          <p:cNvSpPr txBox="1">
            <a:spLocks noChangeArrowheads="1"/>
          </p:cNvSpPr>
          <p:nvPr/>
        </p:nvSpPr>
        <p:spPr bwMode="auto">
          <a:xfrm>
            <a:off x="3371850" y="5745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73" name="Text Box 557"/>
          <p:cNvSpPr txBox="1">
            <a:spLocks noChangeArrowheads="1"/>
          </p:cNvSpPr>
          <p:nvPr/>
        </p:nvSpPr>
        <p:spPr bwMode="auto">
          <a:xfrm>
            <a:off x="3600450" y="5592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74" name="Text Box 558"/>
          <p:cNvSpPr txBox="1">
            <a:spLocks noChangeArrowheads="1"/>
          </p:cNvSpPr>
          <p:nvPr/>
        </p:nvSpPr>
        <p:spPr bwMode="auto">
          <a:xfrm>
            <a:off x="3886200" y="5410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75" name="Text Box 559"/>
          <p:cNvSpPr txBox="1">
            <a:spLocks noChangeArrowheads="1"/>
          </p:cNvSpPr>
          <p:nvPr/>
        </p:nvSpPr>
        <p:spPr bwMode="auto">
          <a:xfrm>
            <a:off x="3886200" y="5715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76" name="Text Box 560"/>
          <p:cNvSpPr txBox="1">
            <a:spLocks noChangeArrowheads="1"/>
          </p:cNvSpPr>
          <p:nvPr/>
        </p:nvSpPr>
        <p:spPr bwMode="auto">
          <a:xfrm>
            <a:off x="4114800" y="54102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77" name="Text Box 561"/>
          <p:cNvSpPr txBox="1">
            <a:spLocks noChangeArrowheads="1"/>
          </p:cNvSpPr>
          <p:nvPr/>
        </p:nvSpPr>
        <p:spPr bwMode="auto">
          <a:xfrm>
            <a:off x="4114800" y="5715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78" name="Text Box 562"/>
          <p:cNvSpPr txBox="1">
            <a:spLocks noChangeArrowheads="1"/>
          </p:cNvSpPr>
          <p:nvPr/>
        </p:nvSpPr>
        <p:spPr bwMode="auto">
          <a:xfrm>
            <a:off x="4343400" y="5562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79" name="Text Box 563"/>
          <p:cNvSpPr txBox="1">
            <a:spLocks noChangeArrowheads="1"/>
          </p:cNvSpPr>
          <p:nvPr/>
        </p:nvSpPr>
        <p:spPr bwMode="auto">
          <a:xfrm>
            <a:off x="3143250" y="5973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80" name="Text Box 564"/>
          <p:cNvSpPr txBox="1">
            <a:spLocks noChangeArrowheads="1"/>
          </p:cNvSpPr>
          <p:nvPr/>
        </p:nvSpPr>
        <p:spPr bwMode="auto">
          <a:xfrm>
            <a:off x="3143250" y="6278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81" name="Text Box 565"/>
          <p:cNvSpPr txBox="1">
            <a:spLocks noChangeArrowheads="1"/>
          </p:cNvSpPr>
          <p:nvPr/>
        </p:nvSpPr>
        <p:spPr bwMode="auto">
          <a:xfrm>
            <a:off x="3371850" y="5973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82" name="Text Box 566"/>
          <p:cNvSpPr txBox="1">
            <a:spLocks noChangeArrowheads="1"/>
          </p:cNvSpPr>
          <p:nvPr/>
        </p:nvSpPr>
        <p:spPr bwMode="auto">
          <a:xfrm>
            <a:off x="3371850" y="6278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83" name="Text Box 567"/>
          <p:cNvSpPr txBox="1">
            <a:spLocks noChangeArrowheads="1"/>
          </p:cNvSpPr>
          <p:nvPr/>
        </p:nvSpPr>
        <p:spPr bwMode="auto">
          <a:xfrm>
            <a:off x="3600450" y="6126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84" name="Text Box 568"/>
          <p:cNvSpPr txBox="1">
            <a:spLocks noChangeArrowheads="1"/>
          </p:cNvSpPr>
          <p:nvPr/>
        </p:nvSpPr>
        <p:spPr bwMode="auto">
          <a:xfrm>
            <a:off x="3905250" y="5943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85" name="Text Box 569"/>
          <p:cNvSpPr txBox="1">
            <a:spLocks noChangeArrowheads="1"/>
          </p:cNvSpPr>
          <p:nvPr/>
        </p:nvSpPr>
        <p:spPr bwMode="auto">
          <a:xfrm>
            <a:off x="3905250" y="62484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86" name="Text Box 570"/>
          <p:cNvSpPr txBox="1">
            <a:spLocks noChangeArrowheads="1"/>
          </p:cNvSpPr>
          <p:nvPr/>
        </p:nvSpPr>
        <p:spPr bwMode="auto">
          <a:xfrm>
            <a:off x="4133850" y="59436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87" name="Text Box 571"/>
          <p:cNvSpPr txBox="1">
            <a:spLocks noChangeArrowheads="1"/>
          </p:cNvSpPr>
          <p:nvPr/>
        </p:nvSpPr>
        <p:spPr bwMode="auto">
          <a:xfrm>
            <a:off x="4133850" y="62484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88" name="Text Box 572"/>
          <p:cNvSpPr txBox="1">
            <a:spLocks noChangeArrowheads="1"/>
          </p:cNvSpPr>
          <p:nvPr/>
        </p:nvSpPr>
        <p:spPr bwMode="auto">
          <a:xfrm>
            <a:off x="4362450" y="6096000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89" name="Text Box 573"/>
          <p:cNvSpPr txBox="1">
            <a:spLocks noChangeArrowheads="1"/>
          </p:cNvSpPr>
          <p:nvPr/>
        </p:nvSpPr>
        <p:spPr bwMode="auto">
          <a:xfrm>
            <a:off x="2381250" y="5973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90" name="Text Box 574"/>
          <p:cNvSpPr txBox="1">
            <a:spLocks noChangeArrowheads="1"/>
          </p:cNvSpPr>
          <p:nvPr/>
        </p:nvSpPr>
        <p:spPr bwMode="auto">
          <a:xfrm>
            <a:off x="2381250" y="6278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91" name="Text Box 575"/>
          <p:cNvSpPr txBox="1">
            <a:spLocks noChangeArrowheads="1"/>
          </p:cNvSpPr>
          <p:nvPr/>
        </p:nvSpPr>
        <p:spPr bwMode="auto">
          <a:xfrm>
            <a:off x="2609850" y="59737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92" name="Text Box 576"/>
          <p:cNvSpPr txBox="1">
            <a:spLocks noChangeArrowheads="1"/>
          </p:cNvSpPr>
          <p:nvPr/>
        </p:nvSpPr>
        <p:spPr bwMode="auto">
          <a:xfrm>
            <a:off x="2609850" y="62785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  <p:sp>
        <p:nvSpPr>
          <p:cNvPr id="9793" name="Text Box 577"/>
          <p:cNvSpPr txBox="1">
            <a:spLocks noChangeArrowheads="1"/>
          </p:cNvSpPr>
          <p:nvPr/>
        </p:nvSpPr>
        <p:spPr bwMode="auto">
          <a:xfrm>
            <a:off x="2838450" y="6126163"/>
            <a:ext cx="295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rPr>
              <a:t>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velogue">
  <a:themeElements>
    <a:clrScheme name="Travelogue">
      <a:dk1>
        <a:sysClr val="windowText" lastClr="000000"/>
      </a:dk1>
      <a:lt1>
        <a:srgbClr val="EAC968"/>
      </a:lt1>
      <a:dk2>
        <a:srgbClr val="2A2515"/>
      </a:dk2>
      <a:lt2>
        <a:srgbClr val="82682C"/>
      </a:lt2>
      <a:accent1>
        <a:srgbClr val="B74D21"/>
      </a:accent1>
      <a:accent2>
        <a:srgbClr val="A32323"/>
      </a:accent2>
      <a:accent3>
        <a:srgbClr val="4576A3"/>
      </a:accent3>
      <a:accent4>
        <a:srgbClr val="615D9A"/>
      </a:accent4>
      <a:accent5>
        <a:srgbClr val="67924B"/>
      </a:accent5>
      <a:accent6>
        <a:srgbClr val="BF7B1B"/>
      </a:accent6>
      <a:hlink>
        <a:srgbClr val="99350B"/>
      </a:hlink>
      <a:folHlink>
        <a:srgbClr val="785140"/>
      </a:folHlink>
    </a:clrScheme>
    <a:fontScheme name="Travelogue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Travelogu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6600000" sx="102000" sy="102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88900" dist="63500" dir="2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sunset" dir="t">
              <a:rot lat="0" lon="0" rev="4200000"/>
            </a:lightRig>
          </a:scene3d>
          <a:sp3d>
            <a:bevelT w="635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0000"/>
                <a:hueMod val="85000"/>
                <a:satMod val="300000"/>
                <a:lumMod val="100000"/>
              </a:schemeClr>
            </a:gs>
            <a:gs pos="40000">
              <a:schemeClr val="phClr">
                <a:tint val="45000"/>
                <a:shade val="99000"/>
                <a:hueMod val="95000"/>
                <a:satMod val="300000"/>
                <a:lumMod val="100000"/>
              </a:schemeClr>
            </a:gs>
            <a:gs pos="100000">
              <a:schemeClr val="phClr">
                <a:shade val="20000"/>
                <a:hueMod val="95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70000"/>
                <a:satMod val="2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Travelogue.thmx</Template>
  <TotalTime>413</TotalTime>
  <Words>973</Words>
  <Application>Microsoft Macintosh PowerPoint</Application>
  <PresentationFormat>On-screen Show (4:3)</PresentationFormat>
  <Paragraphs>757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Calisto MT</vt:lpstr>
      <vt:lpstr>ＭＳ Ｐゴシック</vt:lpstr>
      <vt:lpstr>Arial</vt:lpstr>
      <vt:lpstr>Wingdings 2</vt:lpstr>
      <vt:lpstr>Calibri</vt:lpstr>
      <vt:lpstr>Tahoma</vt:lpstr>
      <vt:lpstr>Georgia</vt:lpstr>
      <vt:lpstr>Travelogue</vt:lpstr>
      <vt:lpstr>Question: Were feudal manors self-sufficient?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Feudal Manor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Life of Peasants/Serfs</vt:lpstr>
      <vt:lpstr>PowerPoint Presentation</vt:lpstr>
      <vt:lpstr>Village Church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Casey</dc:creator>
  <cp:lastModifiedBy>San Diego City Schools</cp:lastModifiedBy>
  <cp:revision>12</cp:revision>
  <dcterms:created xsi:type="dcterms:W3CDTF">2013-01-16T07:25:05Z</dcterms:created>
  <dcterms:modified xsi:type="dcterms:W3CDTF">2013-03-05T16:01:50Z</dcterms:modified>
</cp:coreProperties>
</file>